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7" d="100"/>
          <a:sy n="27" d="100"/>
        </p:scale>
        <p:origin x="85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3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7.png"/><Relationship Id="rId4" Type="http://schemas.openxmlformats.org/officeDocument/2006/relationships/image" Target="../media/image4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427.png"/><Relationship Id="rId4" Type="http://schemas.openxmlformats.org/officeDocument/2006/relationships/image" Target="../media/image4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4.png"/><Relationship Id="rId5" Type="http://schemas.openxmlformats.org/officeDocument/2006/relationships/image" Target="../media/image427.png"/><Relationship Id="rId4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427.png"/><Relationship Id="rId4" Type="http://schemas.openxmlformats.org/officeDocument/2006/relationships/image" Target="../media/image4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8.png"/><Relationship Id="rId7" Type="http://schemas.openxmlformats.org/officeDocument/2006/relationships/image" Target="../media/image4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9.png"/><Relationship Id="rId9" Type="http://schemas.openxmlformats.org/officeDocument/2006/relationships/image" Target="../media/image44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3" Type="http://schemas.openxmlformats.org/officeDocument/2006/relationships/image" Target="../media/image48.png"/><Relationship Id="rId7" Type="http://schemas.openxmlformats.org/officeDocument/2006/relationships/image" Target="../media/image4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3.png"/><Relationship Id="rId5" Type="http://schemas.openxmlformats.org/officeDocument/2006/relationships/image" Target="../media/image438.png"/><Relationship Id="rId4" Type="http://schemas.openxmlformats.org/officeDocument/2006/relationships/image" Target="../media/image49.png"/><Relationship Id="rId9" Type="http://schemas.openxmlformats.org/officeDocument/2006/relationships/image" Target="../media/image44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13" Type="http://schemas.openxmlformats.org/officeDocument/2006/relationships/image" Target="../media/image457.png"/><Relationship Id="rId18" Type="http://schemas.openxmlformats.org/officeDocument/2006/relationships/image" Target="../media/image462.png"/><Relationship Id="rId3" Type="http://schemas.openxmlformats.org/officeDocument/2006/relationships/image" Target="../media/image48.png"/><Relationship Id="rId21" Type="http://schemas.openxmlformats.org/officeDocument/2006/relationships/image" Target="../media/image465.png"/><Relationship Id="rId7" Type="http://schemas.openxmlformats.org/officeDocument/2006/relationships/image" Target="../media/image451.png"/><Relationship Id="rId12" Type="http://schemas.openxmlformats.org/officeDocument/2006/relationships/image" Target="../media/image456.png"/><Relationship Id="rId17" Type="http://schemas.openxmlformats.org/officeDocument/2006/relationships/image" Target="../media/image461.png"/><Relationship Id="rId25" Type="http://schemas.openxmlformats.org/officeDocument/2006/relationships/image" Target="../media/image469.png"/><Relationship Id="rId2" Type="http://schemas.openxmlformats.org/officeDocument/2006/relationships/image" Target="../media/image47.png"/><Relationship Id="rId16" Type="http://schemas.openxmlformats.org/officeDocument/2006/relationships/image" Target="../media/image460.png"/><Relationship Id="rId20" Type="http://schemas.openxmlformats.org/officeDocument/2006/relationships/image" Target="../media/image4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24" Type="http://schemas.openxmlformats.org/officeDocument/2006/relationships/image" Target="../media/image468.png"/><Relationship Id="rId5" Type="http://schemas.openxmlformats.org/officeDocument/2006/relationships/image" Target="../media/image449.png"/><Relationship Id="rId15" Type="http://schemas.openxmlformats.org/officeDocument/2006/relationships/image" Target="../media/image459.png"/><Relationship Id="rId23" Type="http://schemas.openxmlformats.org/officeDocument/2006/relationships/image" Target="../media/image467.png"/><Relationship Id="rId10" Type="http://schemas.openxmlformats.org/officeDocument/2006/relationships/image" Target="../media/image454.png"/><Relationship Id="rId19" Type="http://schemas.openxmlformats.org/officeDocument/2006/relationships/image" Target="../media/image463.png"/><Relationship Id="rId4" Type="http://schemas.openxmlformats.org/officeDocument/2006/relationships/image" Target="../media/image49.png"/><Relationship Id="rId9" Type="http://schemas.openxmlformats.org/officeDocument/2006/relationships/image" Target="../media/image453.png"/><Relationship Id="rId14" Type="http://schemas.openxmlformats.org/officeDocument/2006/relationships/image" Target="../media/image458.png"/><Relationship Id="rId22" Type="http://schemas.openxmlformats.org/officeDocument/2006/relationships/image" Target="../media/image46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476.png"/><Relationship Id="rId18" Type="http://schemas.openxmlformats.org/officeDocument/2006/relationships/image" Target="../media/image481.png"/><Relationship Id="rId26" Type="http://schemas.openxmlformats.org/officeDocument/2006/relationships/image" Target="../media/image489.png"/><Relationship Id="rId3" Type="http://schemas.openxmlformats.org/officeDocument/2006/relationships/image" Target="../media/image48.png"/><Relationship Id="rId21" Type="http://schemas.openxmlformats.org/officeDocument/2006/relationships/image" Target="../media/image484.png"/><Relationship Id="rId7" Type="http://schemas.openxmlformats.org/officeDocument/2006/relationships/image" Target="../media/image465.png"/><Relationship Id="rId12" Type="http://schemas.openxmlformats.org/officeDocument/2006/relationships/image" Target="../media/image475.png"/><Relationship Id="rId17" Type="http://schemas.openxmlformats.org/officeDocument/2006/relationships/image" Target="../media/image480.png"/><Relationship Id="rId25" Type="http://schemas.openxmlformats.org/officeDocument/2006/relationships/image" Target="../media/image488.png"/><Relationship Id="rId2" Type="http://schemas.openxmlformats.org/officeDocument/2006/relationships/image" Target="../media/image47.png"/><Relationship Id="rId16" Type="http://schemas.openxmlformats.org/officeDocument/2006/relationships/image" Target="../media/image479.png"/><Relationship Id="rId20" Type="http://schemas.openxmlformats.org/officeDocument/2006/relationships/image" Target="../media/image4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9.png"/><Relationship Id="rId11" Type="http://schemas.openxmlformats.org/officeDocument/2006/relationships/image" Target="../media/image474.png"/><Relationship Id="rId24" Type="http://schemas.openxmlformats.org/officeDocument/2006/relationships/image" Target="../media/image487.png"/><Relationship Id="rId5" Type="http://schemas.openxmlformats.org/officeDocument/2006/relationships/image" Target="../media/image470.png"/><Relationship Id="rId15" Type="http://schemas.openxmlformats.org/officeDocument/2006/relationships/image" Target="../media/image478.png"/><Relationship Id="rId23" Type="http://schemas.openxmlformats.org/officeDocument/2006/relationships/image" Target="../media/image486.png"/><Relationship Id="rId10" Type="http://schemas.openxmlformats.org/officeDocument/2006/relationships/image" Target="../media/image473.png"/><Relationship Id="rId19" Type="http://schemas.openxmlformats.org/officeDocument/2006/relationships/image" Target="../media/image482.png"/><Relationship Id="rId4" Type="http://schemas.openxmlformats.org/officeDocument/2006/relationships/image" Target="../media/image49.png"/><Relationship Id="rId9" Type="http://schemas.openxmlformats.org/officeDocument/2006/relationships/image" Target="../media/image472.png"/><Relationship Id="rId14" Type="http://schemas.openxmlformats.org/officeDocument/2006/relationships/image" Target="../media/image477.png"/><Relationship Id="rId22" Type="http://schemas.openxmlformats.org/officeDocument/2006/relationships/image" Target="../media/image485.png"/><Relationship Id="rId27" Type="http://schemas.openxmlformats.org/officeDocument/2006/relationships/image" Target="../media/image49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9" Type="http://schemas.openxmlformats.org/officeDocument/2006/relationships/image" Target="../media/image162.png"/><Relationship Id="rId21" Type="http://schemas.openxmlformats.org/officeDocument/2006/relationships/image" Target="../media/image144.png"/><Relationship Id="rId34" Type="http://schemas.openxmlformats.org/officeDocument/2006/relationships/image" Target="../media/image157.png"/><Relationship Id="rId42" Type="http://schemas.openxmlformats.org/officeDocument/2006/relationships/image" Target="../media/image165.png"/><Relationship Id="rId47" Type="http://schemas.openxmlformats.org/officeDocument/2006/relationships/image" Target="../media/image170.png"/><Relationship Id="rId50" Type="http://schemas.openxmlformats.org/officeDocument/2006/relationships/image" Target="../media/image173.png"/><Relationship Id="rId55" Type="http://schemas.openxmlformats.org/officeDocument/2006/relationships/image" Target="../media/image178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6" Type="http://schemas.openxmlformats.org/officeDocument/2006/relationships/image" Target="../media/image139.png"/><Relationship Id="rId29" Type="http://schemas.openxmlformats.org/officeDocument/2006/relationships/image" Target="../media/image152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37" Type="http://schemas.openxmlformats.org/officeDocument/2006/relationships/image" Target="../media/image160.png"/><Relationship Id="rId40" Type="http://schemas.openxmlformats.org/officeDocument/2006/relationships/image" Target="../media/image163.png"/><Relationship Id="rId45" Type="http://schemas.openxmlformats.org/officeDocument/2006/relationships/image" Target="../media/image168.png"/><Relationship Id="rId53" Type="http://schemas.openxmlformats.org/officeDocument/2006/relationships/image" Target="../media/image176.png"/><Relationship Id="rId5" Type="http://schemas.openxmlformats.org/officeDocument/2006/relationships/image" Target="../media/image50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4.png"/><Relationship Id="rId44" Type="http://schemas.openxmlformats.org/officeDocument/2006/relationships/image" Target="../media/image167.png"/><Relationship Id="rId52" Type="http://schemas.openxmlformats.org/officeDocument/2006/relationships/image" Target="../media/image175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8.png"/><Relationship Id="rId43" Type="http://schemas.openxmlformats.org/officeDocument/2006/relationships/image" Target="../media/image166.png"/><Relationship Id="rId48" Type="http://schemas.openxmlformats.org/officeDocument/2006/relationships/image" Target="../media/image171.png"/><Relationship Id="rId8" Type="http://schemas.openxmlformats.org/officeDocument/2006/relationships/image" Target="../media/image131.png"/><Relationship Id="rId51" Type="http://schemas.openxmlformats.org/officeDocument/2006/relationships/image" Target="../media/image174.png"/><Relationship Id="rId3" Type="http://schemas.openxmlformats.org/officeDocument/2006/relationships/image" Target="../media/image127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38" Type="http://schemas.openxmlformats.org/officeDocument/2006/relationships/image" Target="../media/image161.png"/><Relationship Id="rId46" Type="http://schemas.openxmlformats.org/officeDocument/2006/relationships/image" Target="../media/image169.png"/><Relationship Id="rId20" Type="http://schemas.openxmlformats.org/officeDocument/2006/relationships/image" Target="../media/image143.png"/><Relationship Id="rId41" Type="http://schemas.openxmlformats.org/officeDocument/2006/relationships/image" Target="../media/image164.png"/><Relationship Id="rId54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159.png"/><Relationship Id="rId49" Type="http://schemas.openxmlformats.org/officeDocument/2006/relationships/image" Target="../media/image17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13" Type="http://schemas.openxmlformats.org/officeDocument/2006/relationships/image" Target="../media/image500.png"/><Relationship Id="rId18" Type="http://schemas.openxmlformats.org/officeDocument/2006/relationships/image" Target="../media/image505.png"/><Relationship Id="rId3" Type="http://schemas.openxmlformats.org/officeDocument/2006/relationships/image" Target="../media/image492.png"/><Relationship Id="rId7" Type="http://schemas.openxmlformats.org/officeDocument/2006/relationships/image" Target="../media/image495.png"/><Relationship Id="rId12" Type="http://schemas.openxmlformats.org/officeDocument/2006/relationships/image" Target="../media/image499.png"/><Relationship Id="rId17" Type="http://schemas.openxmlformats.org/officeDocument/2006/relationships/image" Target="../media/image504.png"/><Relationship Id="rId2" Type="http://schemas.openxmlformats.org/officeDocument/2006/relationships/image" Target="../media/image491.png"/><Relationship Id="rId16" Type="http://schemas.openxmlformats.org/officeDocument/2006/relationships/image" Target="../media/image5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4.png"/><Relationship Id="rId11" Type="http://schemas.openxmlformats.org/officeDocument/2006/relationships/image" Target="../media/image498.png"/><Relationship Id="rId5" Type="http://schemas.openxmlformats.org/officeDocument/2006/relationships/image" Target="../media/image493.png"/><Relationship Id="rId15" Type="http://schemas.openxmlformats.org/officeDocument/2006/relationships/image" Target="../media/image502.png"/><Relationship Id="rId10" Type="http://schemas.openxmlformats.org/officeDocument/2006/relationships/image" Target="../media/image497.png"/><Relationship Id="rId19" Type="http://schemas.openxmlformats.org/officeDocument/2006/relationships/image" Target="../media/image506.png"/><Relationship Id="rId4" Type="http://schemas.openxmlformats.org/officeDocument/2006/relationships/image" Target="../media/image49.png"/><Relationship Id="rId9" Type="http://schemas.openxmlformats.org/officeDocument/2006/relationships/image" Target="../media/image496.png"/><Relationship Id="rId14" Type="http://schemas.openxmlformats.org/officeDocument/2006/relationships/image" Target="../media/image50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15.png"/><Relationship Id="rId18" Type="http://schemas.openxmlformats.org/officeDocument/2006/relationships/image" Target="../media/image465.png"/><Relationship Id="rId3" Type="http://schemas.openxmlformats.org/officeDocument/2006/relationships/image" Target="../media/image48.png"/><Relationship Id="rId21" Type="http://schemas.openxmlformats.org/officeDocument/2006/relationships/image" Target="../media/image522.png"/><Relationship Id="rId7" Type="http://schemas.openxmlformats.org/officeDocument/2006/relationships/image" Target="../media/image509.png"/><Relationship Id="rId12" Type="http://schemas.openxmlformats.org/officeDocument/2006/relationships/image" Target="../media/image514.png"/><Relationship Id="rId17" Type="http://schemas.openxmlformats.org/officeDocument/2006/relationships/image" Target="../media/image519.png"/><Relationship Id="rId2" Type="http://schemas.openxmlformats.org/officeDocument/2006/relationships/image" Target="../media/image47.png"/><Relationship Id="rId16" Type="http://schemas.openxmlformats.org/officeDocument/2006/relationships/image" Target="../media/image518.png"/><Relationship Id="rId20" Type="http://schemas.openxmlformats.org/officeDocument/2006/relationships/image" Target="../media/image5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8.png"/><Relationship Id="rId11" Type="http://schemas.openxmlformats.org/officeDocument/2006/relationships/image" Target="../media/image513.png"/><Relationship Id="rId24" Type="http://schemas.openxmlformats.org/officeDocument/2006/relationships/image" Target="../media/image525.png"/><Relationship Id="rId5" Type="http://schemas.openxmlformats.org/officeDocument/2006/relationships/image" Target="../media/image507.png"/><Relationship Id="rId15" Type="http://schemas.openxmlformats.org/officeDocument/2006/relationships/image" Target="../media/image517.png"/><Relationship Id="rId23" Type="http://schemas.openxmlformats.org/officeDocument/2006/relationships/image" Target="../media/image524.png"/><Relationship Id="rId10" Type="http://schemas.openxmlformats.org/officeDocument/2006/relationships/image" Target="../media/image512.png"/><Relationship Id="rId19" Type="http://schemas.openxmlformats.org/officeDocument/2006/relationships/image" Target="../media/image520.png"/><Relationship Id="rId4" Type="http://schemas.openxmlformats.org/officeDocument/2006/relationships/image" Target="../media/image49.png"/><Relationship Id="rId9" Type="http://schemas.openxmlformats.org/officeDocument/2006/relationships/image" Target="../media/image511.png"/><Relationship Id="rId14" Type="http://schemas.openxmlformats.org/officeDocument/2006/relationships/image" Target="../media/image516.png"/><Relationship Id="rId22" Type="http://schemas.openxmlformats.org/officeDocument/2006/relationships/image" Target="../media/image5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3" Type="http://schemas.openxmlformats.org/officeDocument/2006/relationships/image" Target="../media/image48.png"/><Relationship Id="rId21" Type="http://schemas.openxmlformats.org/officeDocument/2006/relationships/image" Target="../media/image199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" Type="http://schemas.openxmlformats.org/officeDocument/2006/relationships/image" Target="../media/image47.pn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23" Type="http://schemas.openxmlformats.org/officeDocument/2006/relationships/image" Target="../media/image201.png"/><Relationship Id="rId10" Type="http://schemas.openxmlformats.org/officeDocument/2006/relationships/image" Target="../media/image188.png"/><Relationship Id="rId19" Type="http://schemas.openxmlformats.org/officeDocument/2006/relationships/image" Target="../media/image197.png"/><Relationship Id="rId4" Type="http://schemas.openxmlformats.org/officeDocument/2006/relationships/image" Target="../media/image49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Relationship Id="rId22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48.png"/><Relationship Id="rId7" Type="http://schemas.openxmlformats.org/officeDocument/2006/relationships/image" Target="../media/image20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207.png"/><Relationship Id="rId5" Type="http://schemas.openxmlformats.org/officeDocument/2006/relationships/image" Target="../media/image202.png"/><Relationship Id="rId10" Type="http://schemas.openxmlformats.org/officeDocument/2006/relationships/image" Target="../media/image206.png"/><Relationship Id="rId4" Type="http://schemas.openxmlformats.org/officeDocument/2006/relationships/image" Target="../media/image49.png"/><Relationship Id="rId9" Type="http://schemas.openxmlformats.org/officeDocument/2006/relationships/image" Target="../media/image20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48.png"/><Relationship Id="rId7" Type="http://schemas.openxmlformats.org/officeDocument/2006/relationships/image" Target="../media/image20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208.png"/><Relationship Id="rId10" Type="http://schemas.openxmlformats.org/officeDocument/2006/relationships/image" Target="../media/image212.png"/><Relationship Id="rId4" Type="http://schemas.openxmlformats.org/officeDocument/2006/relationships/image" Target="../media/image49.png"/><Relationship Id="rId9" Type="http://schemas.openxmlformats.org/officeDocument/2006/relationships/image" Target="../media/image2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" Type="http://schemas.openxmlformats.org/officeDocument/2006/relationships/image" Target="../media/image214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2" Type="http://schemas.openxmlformats.org/officeDocument/2006/relationships/image" Target="../media/image213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48.png"/><Relationship Id="rId7" Type="http://schemas.openxmlformats.org/officeDocument/2006/relationships/image" Target="../media/image2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184.png"/><Relationship Id="rId10" Type="http://schemas.openxmlformats.org/officeDocument/2006/relationships/image" Target="../media/image243.png"/><Relationship Id="rId4" Type="http://schemas.openxmlformats.org/officeDocument/2006/relationships/image" Target="../media/image49.png"/><Relationship Id="rId9" Type="http://schemas.openxmlformats.org/officeDocument/2006/relationships/image" Target="../media/image20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45.png"/><Relationship Id="rId18" Type="http://schemas.openxmlformats.org/officeDocument/2006/relationships/image" Target="../media/image247.png"/><Relationship Id="rId26" Type="http://schemas.openxmlformats.org/officeDocument/2006/relationships/image" Target="../media/image237.png"/><Relationship Id="rId3" Type="http://schemas.openxmlformats.org/officeDocument/2006/relationships/image" Target="../media/image214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2" Type="http://schemas.openxmlformats.org/officeDocument/2006/relationships/image" Target="../media/image213.png"/><Relationship Id="rId16" Type="http://schemas.openxmlformats.org/officeDocument/2006/relationships/image" Target="../media/image227.png"/><Relationship Id="rId20" Type="http://schemas.openxmlformats.org/officeDocument/2006/relationships/image" Target="../media/image248.png"/><Relationship Id="rId29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44.png"/><Relationship Id="rId24" Type="http://schemas.openxmlformats.org/officeDocument/2006/relationships/image" Target="../media/image235.png"/><Relationship Id="rId5" Type="http://schemas.openxmlformats.org/officeDocument/2006/relationships/image" Target="../media/image216.png"/><Relationship Id="rId15" Type="http://schemas.openxmlformats.org/officeDocument/2006/relationships/image" Target="../media/image24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49.png"/><Relationship Id="rId27" Type="http://schemas.openxmlformats.org/officeDocument/2006/relationships/image" Target="../media/image2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48.png"/><Relationship Id="rId7" Type="http://schemas.openxmlformats.org/officeDocument/2006/relationships/image" Target="../media/image2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10" Type="http://schemas.openxmlformats.org/officeDocument/2006/relationships/image" Target="../media/image253.png"/><Relationship Id="rId4" Type="http://schemas.openxmlformats.org/officeDocument/2006/relationships/image" Target="../media/image49.png"/><Relationship Id="rId9" Type="http://schemas.openxmlformats.org/officeDocument/2006/relationships/image" Target="../media/image2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55.png"/><Relationship Id="rId18" Type="http://schemas.openxmlformats.org/officeDocument/2006/relationships/image" Target="../media/image257.png"/><Relationship Id="rId26" Type="http://schemas.openxmlformats.org/officeDocument/2006/relationships/image" Target="../media/image237.png"/><Relationship Id="rId3" Type="http://schemas.openxmlformats.org/officeDocument/2006/relationships/image" Target="../media/image214.png"/><Relationship Id="rId21" Type="http://schemas.openxmlformats.org/officeDocument/2006/relationships/image" Target="../media/image232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2" Type="http://schemas.openxmlformats.org/officeDocument/2006/relationships/image" Target="../media/image213.png"/><Relationship Id="rId16" Type="http://schemas.openxmlformats.org/officeDocument/2006/relationships/image" Target="../media/image227.png"/><Relationship Id="rId20" Type="http://schemas.openxmlformats.org/officeDocument/2006/relationships/image" Target="../media/image258.png"/><Relationship Id="rId29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54.png"/><Relationship Id="rId24" Type="http://schemas.openxmlformats.org/officeDocument/2006/relationships/image" Target="../media/image235.png"/><Relationship Id="rId5" Type="http://schemas.openxmlformats.org/officeDocument/2006/relationships/image" Target="../media/image216.png"/><Relationship Id="rId15" Type="http://schemas.openxmlformats.org/officeDocument/2006/relationships/image" Target="../media/image25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59.png"/><Relationship Id="rId27" Type="http://schemas.openxmlformats.org/officeDocument/2006/relationships/image" Target="../media/image2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6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6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7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26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48.png"/><Relationship Id="rId7" Type="http://schemas.openxmlformats.org/officeDocument/2006/relationships/image" Target="../media/image27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77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8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28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9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0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297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48.png"/><Relationship Id="rId7" Type="http://schemas.openxmlformats.org/officeDocument/2006/relationships/image" Target="../media/image30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301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48.png"/><Relationship Id="rId7" Type="http://schemas.openxmlformats.org/officeDocument/2006/relationships/image" Target="../media/image30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304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48.png"/><Relationship Id="rId7" Type="http://schemas.openxmlformats.org/officeDocument/2006/relationships/image" Target="../media/image30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307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48.png"/><Relationship Id="rId7" Type="http://schemas.openxmlformats.org/officeDocument/2006/relationships/image" Target="../media/image31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31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1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1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18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18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21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2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27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29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0.png"/><Relationship Id="rId10" Type="http://schemas.openxmlformats.org/officeDocument/2006/relationships/image" Target="../media/image61.png"/><Relationship Id="rId4" Type="http://schemas.openxmlformats.org/officeDocument/2006/relationships/image" Target="../media/image49.png"/><Relationship Id="rId9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1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3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5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7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48.png"/><Relationship Id="rId7" Type="http://schemas.openxmlformats.org/officeDocument/2006/relationships/image" Target="../media/image3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6.png"/><Relationship Id="rId5" Type="http://schemas.openxmlformats.org/officeDocument/2006/relationships/image" Target="../media/image50.png"/><Relationship Id="rId10" Type="http://schemas.openxmlformats.org/officeDocument/2006/relationships/image" Target="../media/image65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48.png"/><Relationship Id="rId7" Type="http://schemas.openxmlformats.org/officeDocument/2006/relationships/image" Target="../media/image34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48.png"/><Relationship Id="rId7" Type="http://schemas.openxmlformats.org/officeDocument/2006/relationships/image" Target="../media/image3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7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49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48.png"/><Relationship Id="rId7" Type="http://schemas.openxmlformats.org/officeDocument/2006/relationships/image" Target="../media/image3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339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48.png"/><Relationship Id="rId7" Type="http://schemas.openxmlformats.org/officeDocument/2006/relationships/image" Target="../media/image36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5" Type="http://schemas.openxmlformats.org/officeDocument/2006/relationships/image" Target="../media/image365.png"/><Relationship Id="rId4" Type="http://schemas.openxmlformats.org/officeDocument/2006/relationships/image" Target="../media/image49.png"/><Relationship Id="rId9" Type="http://schemas.openxmlformats.org/officeDocument/2006/relationships/image" Target="../media/image37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48.png"/><Relationship Id="rId7" Type="http://schemas.openxmlformats.org/officeDocument/2006/relationships/image" Target="../media/image373.png"/><Relationship Id="rId12" Type="http://schemas.openxmlformats.org/officeDocument/2006/relationships/image" Target="../media/image37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71.png"/><Relationship Id="rId10" Type="http://schemas.openxmlformats.org/officeDocument/2006/relationships/image" Target="../media/image376.png"/><Relationship Id="rId4" Type="http://schemas.openxmlformats.org/officeDocument/2006/relationships/image" Target="../media/image49.png"/><Relationship Id="rId9" Type="http://schemas.openxmlformats.org/officeDocument/2006/relationships/image" Target="../media/image37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48.png"/><Relationship Id="rId7" Type="http://schemas.openxmlformats.org/officeDocument/2006/relationships/image" Target="../media/image3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9.png"/><Relationship Id="rId11" Type="http://schemas.openxmlformats.org/officeDocument/2006/relationships/image" Target="../media/image378.png"/><Relationship Id="rId5" Type="http://schemas.openxmlformats.org/officeDocument/2006/relationships/image" Target="../media/image371.png"/><Relationship Id="rId10" Type="http://schemas.openxmlformats.org/officeDocument/2006/relationships/image" Target="../media/image383.png"/><Relationship Id="rId4" Type="http://schemas.openxmlformats.org/officeDocument/2006/relationships/image" Target="../media/image49.png"/><Relationship Id="rId9" Type="http://schemas.openxmlformats.org/officeDocument/2006/relationships/image" Target="../media/image38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3" Type="http://schemas.openxmlformats.org/officeDocument/2006/relationships/image" Target="../media/image48.png"/><Relationship Id="rId7" Type="http://schemas.openxmlformats.org/officeDocument/2006/relationships/image" Target="../media/image38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371.png"/><Relationship Id="rId4" Type="http://schemas.openxmlformats.org/officeDocument/2006/relationships/image" Target="../media/image49.png"/><Relationship Id="rId9" Type="http://schemas.openxmlformats.org/officeDocument/2006/relationships/image" Target="../media/image3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48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47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49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8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8.png"/><Relationship Id="rId5" Type="http://schemas.openxmlformats.org/officeDocument/2006/relationships/image" Target="../media/image371.png"/><Relationship Id="rId4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9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image" Target="../media/image371.pn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9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2.png"/><Relationship Id="rId5" Type="http://schemas.openxmlformats.org/officeDocument/2006/relationships/image" Target="../media/image371.png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48.png"/><Relationship Id="rId7" Type="http://schemas.openxmlformats.org/officeDocument/2006/relationships/image" Target="../media/image39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371.png"/><Relationship Id="rId4" Type="http://schemas.openxmlformats.org/officeDocument/2006/relationships/image" Target="../media/image49.png"/><Relationship Id="rId9" Type="http://schemas.openxmlformats.org/officeDocument/2006/relationships/image" Target="../media/image3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403.png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403.png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403.png"/><Relationship Id="rId4" Type="http://schemas.openxmlformats.org/officeDocument/2006/relationships/image" Target="../media/image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403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9" Type="http://schemas.openxmlformats.org/officeDocument/2006/relationships/image" Target="../media/image123.png"/><Relationship Id="rId21" Type="http://schemas.openxmlformats.org/officeDocument/2006/relationships/image" Target="../media/image105.png"/><Relationship Id="rId34" Type="http://schemas.openxmlformats.org/officeDocument/2006/relationships/image" Target="../media/image118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image" Target="../media/image122.png"/><Relationship Id="rId2" Type="http://schemas.openxmlformats.org/officeDocument/2006/relationships/image" Target="../media/image47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32" Type="http://schemas.openxmlformats.org/officeDocument/2006/relationships/image" Target="../media/image116.png"/><Relationship Id="rId37" Type="http://schemas.openxmlformats.org/officeDocument/2006/relationships/image" Target="../media/image121.png"/><Relationship Id="rId40" Type="http://schemas.openxmlformats.org/officeDocument/2006/relationships/image" Target="../media/image124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120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31" Type="http://schemas.openxmlformats.org/officeDocument/2006/relationships/image" Target="../media/image115.png"/><Relationship Id="rId4" Type="http://schemas.openxmlformats.org/officeDocument/2006/relationships/image" Target="../media/image49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119.png"/><Relationship Id="rId8" Type="http://schemas.openxmlformats.org/officeDocument/2006/relationships/image" Target="../media/image92.png"/><Relationship Id="rId3" Type="http://schemas.openxmlformats.org/officeDocument/2006/relationships/image" Target="../media/image4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403.png"/><Relationship Id="rId4" Type="http://schemas.openxmlformats.org/officeDocument/2006/relationships/image" Target="../media/image4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1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3.png"/><Relationship Id="rId5" Type="http://schemas.openxmlformats.org/officeDocument/2006/relationships/image" Target="../media/image410.png"/><Relationship Id="rId4" Type="http://schemas.openxmlformats.org/officeDocument/2006/relationships/image" Target="../media/image4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5.png"/><Relationship Id="rId5" Type="http://schemas.openxmlformats.org/officeDocument/2006/relationships/image" Target="../media/image410.png"/><Relationship Id="rId4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1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5" Type="http://schemas.openxmlformats.org/officeDocument/2006/relationships/image" Target="../media/image410.png"/><Relationship Id="rId4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9.png"/><Relationship Id="rId5" Type="http://schemas.openxmlformats.org/officeDocument/2006/relationships/image" Target="../media/image410.png"/><Relationship Id="rId4" Type="http://schemas.openxmlformats.org/officeDocument/2006/relationships/image" Target="../media/image4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410.png"/><Relationship Id="rId4" Type="http://schemas.openxmlformats.org/officeDocument/2006/relationships/image" Target="../media/image4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3.png"/><Relationship Id="rId5" Type="http://schemas.openxmlformats.org/officeDocument/2006/relationships/image" Target="../media/image410.png"/><Relationship Id="rId4" Type="http://schemas.openxmlformats.org/officeDocument/2006/relationships/image" Target="../media/image4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5.png"/><Relationship Id="rId5" Type="http://schemas.openxmlformats.org/officeDocument/2006/relationships/image" Target="../media/image410.png"/><Relationship Id="rId4" Type="http://schemas.openxmlformats.org/officeDocument/2006/relationships/image" Target="../media/image4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3941" y="6312208"/>
            <a:ext cx="5227224" cy="46310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4551" y="3903304"/>
            <a:ext cx="3666471" cy="15619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7437" y="4872570"/>
            <a:ext cx="4335652" cy="18407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5640" y="1841982"/>
            <a:ext cx="3254147" cy="7175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5012"/>
            <a:ext cx="7911610" cy="1202562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5344143" cy="1123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9858" y="9405306"/>
            <a:ext cx="4328452" cy="66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85338" y="2208172"/>
            <a:ext cx="14163758" cy="6736637"/>
            <a:chOff x="2485338" y="2208172"/>
            <a:chExt cx="14163758" cy="67366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5338" y="2208172"/>
              <a:ext cx="14163758" cy="6736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5344143" cy="1123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9858" y="9395782"/>
            <a:ext cx="4201119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32752" y="2036984"/>
            <a:ext cx="13865178" cy="6594625"/>
            <a:chOff x="2432752" y="2036984"/>
            <a:chExt cx="13865178" cy="6594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2752" y="2036984"/>
              <a:ext cx="13865178" cy="6594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5344143" cy="1123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9858" y="9395782"/>
            <a:ext cx="4220166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69611" y="2038117"/>
            <a:ext cx="13278933" cy="6315793"/>
            <a:chOff x="2369611" y="2038117"/>
            <a:chExt cx="13278933" cy="63157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9611" y="2038117"/>
              <a:ext cx="13278933" cy="6315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5344143" cy="1123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9858" y="9395782"/>
            <a:ext cx="4093071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12614" y="2401960"/>
            <a:ext cx="13109206" cy="6235066"/>
            <a:chOff x="3012614" y="2401960"/>
            <a:chExt cx="13109206" cy="62350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2614" y="2401960"/>
              <a:ext cx="13109206" cy="6235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4495276" cy="1123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7211" y="9395782"/>
            <a:ext cx="3835557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7139" y="1639543"/>
            <a:ext cx="5879744" cy="7673066"/>
            <a:chOff x="1987139" y="1639543"/>
            <a:chExt cx="5879744" cy="76730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7139" y="1639543"/>
              <a:ext cx="5879744" cy="76730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3230" y="1740371"/>
            <a:ext cx="5802480" cy="7572237"/>
            <a:chOff x="10763230" y="1740371"/>
            <a:chExt cx="5802480" cy="75722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63230" y="1740371"/>
              <a:ext cx="5802480" cy="75722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21335" y="9395782"/>
            <a:ext cx="3835557" cy="785699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4495276" cy="1123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7211" y="9395782"/>
            <a:ext cx="3854604" cy="7856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1335" y="9395782"/>
            <a:ext cx="4018528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3268" y="2190797"/>
            <a:ext cx="7574101" cy="6658897"/>
            <a:chOff x="1653268" y="2190797"/>
            <a:chExt cx="7574101" cy="66588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3268" y="2190797"/>
              <a:ext cx="7574101" cy="6658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43510" y="3238018"/>
            <a:ext cx="7514713" cy="5149173"/>
            <a:chOff x="9543510" y="3238018"/>
            <a:chExt cx="7514713" cy="51491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3510" y="3238018"/>
              <a:ext cx="7514713" cy="5149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42286"/>
            <a:ext cx="7653591" cy="184503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7097744" cy="164614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2687" y="1612064"/>
            <a:ext cx="6146722" cy="2631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3342" y="3765906"/>
            <a:ext cx="6916658" cy="1394622"/>
            <a:chOff x="1563342" y="3765906"/>
            <a:chExt cx="6916658" cy="1394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342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70946" y="4363997"/>
            <a:ext cx="4674548" cy="4847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3175" y="4092614"/>
            <a:ext cx="1960959" cy="3741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3342" y="5508656"/>
            <a:ext cx="6857143" cy="1394622"/>
            <a:chOff x="1563342" y="5508656"/>
            <a:chExt cx="6857143" cy="13946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3342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9404" y="5776063"/>
            <a:ext cx="3638216" cy="4280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32821" y="6141484"/>
            <a:ext cx="4111702" cy="5885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6115" y="5302857"/>
            <a:ext cx="411597" cy="411597"/>
            <a:chOff x="4786115" y="5302857"/>
            <a:chExt cx="411597" cy="411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6115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3342" y="7280504"/>
            <a:ext cx="7693801" cy="1394622"/>
            <a:chOff x="1563342" y="7280504"/>
            <a:chExt cx="7693801" cy="13946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3342" y="7280504"/>
              <a:ext cx="7693801" cy="139462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9404" y="7547912"/>
            <a:ext cx="3638216" cy="4280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32821" y="7913333"/>
            <a:ext cx="4111702" cy="5885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90620" y="3765906"/>
            <a:ext cx="6916658" cy="1394622"/>
            <a:chOff x="9790620" y="3765906"/>
            <a:chExt cx="6916658" cy="13946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90620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22016" y="4363997"/>
            <a:ext cx="4800596" cy="4847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784245" y="4092614"/>
            <a:ext cx="1969807" cy="3741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50135" y="5508656"/>
            <a:ext cx="6857143" cy="1394622"/>
            <a:chOff x="9850135" y="5508656"/>
            <a:chExt cx="6857143" cy="13946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0135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66197" y="5776063"/>
            <a:ext cx="3729883" cy="42808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19614" y="6141484"/>
            <a:ext cx="4194350" cy="5885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68404" y="5302857"/>
            <a:ext cx="411597" cy="411597"/>
            <a:chOff x="13068404" y="5302857"/>
            <a:chExt cx="411597" cy="4115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68404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7280504"/>
            <a:ext cx="7564420" cy="1394622"/>
            <a:chOff x="9142857" y="7280504"/>
            <a:chExt cx="7564420" cy="13946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2857" y="7280504"/>
              <a:ext cx="7564420" cy="139462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66197" y="7547912"/>
            <a:ext cx="3729883" cy="42808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19614" y="7913333"/>
            <a:ext cx="4194350" cy="5885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068404" y="7074706"/>
            <a:ext cx="411597" cy="411597"/>
            <a:chOff x="13068404" y="7074706"/>
            <a:chExt cx="411597" cy="41159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068404" y="7074706"/>
              <a:ext cx="411597" cy="4115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86115" y="7074706"/>
            <a:ext cx="411597" cy="411597"/>
            <a:chOff x="4786115" y="7074706"/>
            <a:chExt cx="411597" cy="41159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6115" y="7074706"/>
              <a:ext cx="411597" cy="41159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0548" y="1978238"/>
            <a:ext cx="1620257" cy="37722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497" y="2190167"/>
            <a:ext cx="5955658" cy="110672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71429" y="3222265"/>
            <a:ext cx="3542857" cy="5557423"/>
            <a:chOff x="7371429" y="3222265"/>
            <a:chExt cx="3542857" cy="555742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71429" y="3222265"/>
              <a:ext cx="3542857" cy="55574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24500" y="4606959"/>
            <a:ext cx="2636714" cy="1092651"/>
            <a:chOff x="7824500" y="4606959"/>
            <a:chExt cx="2636714" cy="109265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09750" y="4526527"/>
              <a:ext cx="2524901" cy="92812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54563" y="5043891"/>
              <a:ext cx="2753358" cy="791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8865" y="3878593"/>
            <a:ext cx="9900088" cy="3338378"/>
            <a:chOff x="2318865" y="3878593"/>
            <a:chExt cx="9900088" cy="33383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8865" y="3878593"/>
              <a:ext cx="9900088" cy="33383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22687" y="1612064"/>
            <a:ext cx="6146722" cy="2631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548" y="1978238"/>
            <a:ext cx="1620257" cy="3772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190168"/>
            <a:ext cx="5058971" cy="11067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62162" y="7742261"/>
            <a:ext cx="1100540" cy="3574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02782" y="8085593"/>
            <a:ext cx="2200454" cy="5991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01249" y="7742261"/>
            <a:ext cx="1193978" cy="3574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41869" y="8085593"/>
            <a:ext cx="2200454" cy="5991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0336" y="7742261"/>
            <a:ext cx="1287416" cy="3574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80956" y="8085593"/>
            <a:ext cx="2200454" cy="5991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16045" y="7302176"/>
            <a:ext cx="2003211" cy="192869"/>
            <a:chOff x="6216045" y="7302176"/>
            <a:chExt cx="2003211" cy="1928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5878" y="7277370"/>
              <a:ext cx="499423" cy="27858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48433" y="7277370"/>
              <a:ext cx="499423" cy="27858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00988" y="7277370"/>
              <a:ext cx="499423" cy="278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05871" y="5853767"/>
            <a:ext cx="533852" cy="1363203"/>
            <a:chOff x="6205871" y="5853767"/>
            <a:chExt cx="533852" cy="13632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5871" y="5853767"/>
              <a:ext cx="533852" cy="13632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45638" y="5259067"/>
            <a:ext cx="533852" cy="1957904"/>
            <a:chOff x="6945638" y="5259067"/>
            <a:chExt cx="533852" cy="195790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45638" y="5259067"/>
              <a:ext cx="533852" cy="19579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85405" y="4852166"/>
            <a:ext cx="533852" cy="2364805"/>
            <a:chOff x="7685405" y="4852166"/>
            <a:chExt cx="533852" cy="23648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85405" y="4852166"/>
              <a:ext cx="533852" cy="23648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22351" y="7302176"/>
            <a:ext cx="2003211" cy="192869"/>
            <a:chOff x="9222351" y="7302176"/>
            <a:chExt cx="2003211" cy="1928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02183" y="7277370"/>
              <a:ext cx="499423" cy="27858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54738" y="7277370"/>
              <a:ext cx="499423" cy="27858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07293" y="7277370"/>
              <a:ext cx="499423" cy="2785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12176" y="5853767"/>
            <a:ext cx="533852" cy="1363203"/>
            <a:chOff x="9212176" y="5853767"/>
            <a:chExt cx="533852" cy="13632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12176" y="5853767"/>
              <a:ext cx="533852" cy="13632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51943" y="5259067"/>
            <a:ext cx="533852" cy="1957904"/>
            <a:chOff x="9951943" y="5259067"/>
            <a:chExt cx="533852" cy="195790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51943" y="5259067"/>
              <a:ext cx="533852" cy="19579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91710" y="4852166"/>
            <a:ext cx="533852" cy="2364805"/>
            <a:chOff x="10691710" y="4852166"/>
            <a:chExt cx="533852" cy="23648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91710" y="4852166"/>
              <a:ext cx="533852" cy="23648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09740" y="7302176"/>
            <a:ext cx="2003211" cy="192869"/>
            <a:chOff x="3209740" y="7302176"/>
            <a:chExt cx="2003211" cy="19286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89573" y="7277370"/>
              <a:ext cx="499423" cy="278585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2128" y="7277370"/>
              <a:ext cx="499423" cy="278585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4682" y="7277370"/>
              <a:ext cx="499423" cy="2785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99566" y="5853767"/>
            <a:ext cx="533852" cy="1363203"/>
            <a:chOff x="3199566" y="5853767"/>
            <a:chExt cx="533852" cy="136320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99566" y="5853767"/>
              <a:ext cx="533852" cy="136320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939333" y="5259067"/>
            <a:ext cx="533852" cy="1957904"/>
            <a:chOff x="3939333" y="5259067"/>
            <a:chExt cx="533852" cy="195790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39333" y="5259067"/>
              <a:ext cx="533852" cy="19579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79100" y="4852166"/>
            <a:ext cx="533852" cy="2364805"/>
            <a:chOff x="4679100" y="4852166"/>
            <a:chExt cx="533852" cy="236480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79100" y="4852166"/>
              <a:ext cx="533852" cy="23648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49326" y="4424785"/>
            <a:ext cx="3557951" cy="2032538"/>
            <a:chOff x="13149326" y="4424785"/>
            <a:chExt cx="3557951" cy="203253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49326" y="4424785"/>
              <a:ext cx="3557951" cy="203253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72044" y="5875798"/>
            <a:ext cx="2947826" cy="37235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12953" y="4656406"/>
            <a:ext cx="2807759" cy="109332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72044" y="5628853"/>
            <a:ext cx="1422474" cy="31513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149326" y="6624620"/>
            <a:ext cx="3557951" cy="2032538"/>
            <a:chOff x="13149326" y="6624620"/>
            <a:chExt cx="3557951" cy="203253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49326" y="6624620"/>
              <a:ext cx="3557951" cy="2032538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72044" y="8019578"/>
            <a:ext cx="2947826" cy="37235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12953" y="6800187"/>
            <a:ext cx="2807759" cy="1093311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72044" y="7772634"/>
            <a:ext cx="1422474" cy="315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96744" y="8194847"/>
            <a:ext cx="7295613" cy="2516145"/>
            <a:chOff x="396744" y="8194847"/>
            <a:chExt cx="7295613" cy="251614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6744" y="8194847"/>
              <a:ext cx="7295613" cy="2516145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2043" y="4320250"/>
            <a:ext cx="1499442" cy="3052432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85271" y="4158045"/>
            <a:ext cx="1477422" cy="224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75102" y="4046983"/>
            <a:ext cx="1851193" cy="756169"/>
            <a:chOff x="4875102" y="4046983"/>
            <a:chExt cx="1851193" cy="756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5102" y="4046983"/>
              <a:ext cx="1851193" cy="756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74439" y="3387364"/>
            <a:ext cx="5797031" cy="2483080"/>
            <a:chOff x="3774439" y="3387364"/>
            <a:chExt cx="5797031" cy="24830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4439" y="3387364"/>
              <a:ext cx="5797031" cy="24830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95085" y="3387364"/>
            <a:ext cx="4100916" cy="2483080"/>
            <a:chOff x="9695085" y="3387364"/>
            <a:chExt cx="4100916" cy="24830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5085" y="3387364"/>
              <a:ext cx="4100916" cy="24830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747" y="145665"/>
            <a:ext cx="3254147" cy="7175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05" y="518696"/>
            <a:ext cx="6991248" cy="11386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044564" y="1658038"/>
            <a:ext cx="6195328" cy="2622285"/>
            <a:chOff x="-1044564" y="1658038"/>
            <a:chExt cx="6195328" cy="26222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02116" y="1658038"/>
              <a:ext cx="3123395" cy="2622285"/>
              <a:chOff x="502116" y="1658038"/>
              <a:chExt cx="3123395" cy="262228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02116" y="1658038"/>
                <a:ext cx="3123395" cy="262228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85265" y="1601849"/>
              <a:ext cx="4148690" cy="72268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78110" y="2333759"/>
              <a:ext cx="2771408" cy="540154"/>
              <a:chOff x="678110" y="2333759"/>
              <a:chExt cx="2771408" cy="54015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8110" y="2333759"/>
                <a:ext cx="2771408" cy="54015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062569" y="2330583"/>
              <a:ext cx="4472224" cy="53459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78110" y="3610243"/>
              <a:ext cx="2771408" cy="540154"/>
              <a:chOff x="678110" y="3610243"/>
              <a:chExt cx="2771408" cy="54015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8110" y="3610243"/>
                <a:ext cx="2771408" cy="5401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78110" y="2965326"/>
              <a:ext cx="2771408" cy="540154"/>
              <a:chOff x="678110" y="2965326"/>
              <a:chExt cx="2771408" cy="54015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8110" y="2965326"/>
                <a:ext cx="2771408" cy="54015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086468" y="2988105"/>
              <a:ext cx="3721243" cy="57617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073327" y="3633149"/>
              <a:ext cx="3780710" cy="57616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73081" y="4199672"/>
            <a:ext cx="3988148" cy="5565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0289" y="4147021"/>
            <a:ext cx="3676148" cy="5565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2925" y="1431134"/>
            <a:ext cx="4950224" cy="5703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14583" y="1048996"/>
            <a:ext cx="4010833" cy="5565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2131" y="5007917"/>
            <a:ext cx="2771408" cy="540154"/>
            <a:chOff x="732131" y="5007917"/>
            <a:chExt cx="2771408" cy="5401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2131" y="5007917"/>
              <a:ext cx="2771408" cy="5401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2131" y="5643309"/>
            <a:ext cx="2771408" cy="540154"/>
            <a:chOff x="732131" y="5643309"/>
            <a:chExt cx="2771408" cy="5401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2131" y="5643309"/>
              <a:ext cx="2771408" cy="540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32131" y="4382048"/>
            <a:ext cx="2771408" cy="540154"/>
            <a:chOff x="732131" y="4382048"/>
            <a:chExt cx="2771408" cy="5401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2131" y="4382048"/>
              <a:ext cx="2771408" cy="5401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2131" y="6282479"/>
            <a:ext cx="2771408" cy="540154"/>
            <a:chOff x="732131" y="6282479"/>
            <a:chExt cx="2771408" cy="5401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2131" y="6282479"/>
              <a:ext cx="2771408" cy="54015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086466" y="6305020"/>
            <a:ext cx="3966529" cy="57031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015599" y="5673039"/>
            <a:ext cx="3666062" cy="5703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086466" y="5030458"/>
            <a:ext cx="3962653" cy="5703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968842" y="6974507"/>
            <a:ext cx="6180952" cy="2777898"/>
            <a:chOff x="-968842" y="6974507"/>
            <a:chExt cx="6180952" cy="277789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32311" y="6974507"/>
              <a:ext cx="2771408" cy="873076"/>
              <a:chOff x="732311" y="6974507"/>
              <a:chExt cx="2771408" cy="87307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32311" y="6974507"/>
                <a:ext cx="2771408" cy="87307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33594" y="7920000"/>
              <a:ext cx="2771408" cy="873076"/>
              <a:chOff x="733594" y="7920000"/>
              <a:chExt cx="2771408" cy="87307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33594" y="7920000"/>
                <a:ext cx="2771408" cy="8730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33594" y="8879330"/>
              <a:ext cx="2771408" cy="873076"/>
              <a:chOff x="733594" y="8879330"/>
              <a:chExt cx="2771408" cy="87307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33594" y="8879330"/>
                <a:ext cx="2771408" cy="873076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1001222" y="7060537"/>
              <a:ext cx="3636281" cy="774738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001222" y="8008607"/>
              <a:ext cx="3755891" cy="77473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1010746" y="8973492"/>
              <a:ext cx="4043738" cy="774738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63873" y="2677031"/>
            <a:ext cx="3363007" cy="36666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975853" y="1969500"/>
            <a:ext cx="9581359" cy="873076"/>
            <a:chOff x="3975853" y="1969500"/>
            <a:chExt cx="9581359" cy="87307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75853" y="1969500"/>
              <a:ext cx="9581359" cy="87307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08946" y="2080794"/>
            <a:ext cx="4963109" cy="73780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081282" y="1969500"/>
            <a:ext cx="2686388" cy="873076"/>
            <a:chOff x="15081282" y="1969500"/>
            <a:chExt cx="2686388" cy="87307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081282" y="1969500"/>
              <a:ext cx="2686388" cy="873076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301903" y="2170880"/>
            <a:ext cx="3663414" cy="50266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704848" y="2126419"/>
            <a:ext cx="1224541" cy="279619"/>
            <a:chOff x="13704848" y="2126419"/>
            <a:chExt cx="1224541" cy="27961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04848" y="2126419"/>
              <a:ext cx="1224541" cy="27961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647736" y="2406038"/>
            <a:ext cx="1320209" cy="251199"/>
            <a:chOff x="13647736" y="2406038"/>
            <a:chExt cx="1320209" cy="251199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3647736" y="2406038"/>
              <a:ext cx="1320209" cy="251199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229897" y="1815057"/>
            <a:ext cx="3363007" cy="36666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923494" y="9140521"/>
            <a:ext cx="9581359" cy="873076"/>
            <a:chOff x="3923494" y="9140521"/>
            <a:chExt cx="9581359" cy="87307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23494" y="9140521"/>
              <a:ext cx="9581359" cy="873076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617628" y="9244515"/>
            <a:ext cx="4568470" cy="73780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075770" y="9153232"/>
            <a:ext cx="2686388" cy="873076"/>
            <a:chOff x="15075770" y="9153232"/>
            <a:chExt cx="2686388" cy="87307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075770" y="9153232"/>
              <a:ext cx="2686388" cy="873076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301903" y="9227588"/>
            <a:ext cx="3931709" cy="78183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3738871" y="9313314"/>
            <a:ext cx="1224541" cy="279619"/>
            <a:chOff x="13738871" y="9313314"/>
            <a:chExt cx="1224541" cy="27961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38871" y="9313314"/>
              <a:ext cx="1224541" cy="27961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685141" y="9592934"/>
            <a:ext cx="1320209" cy="251199"/>
            <a:chOff x="13685141" y="9592934"/>
            <a:chExt cx="1320209" cy="25119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3685141" y="9592934"/>
              <a:ext cx="1320209" cy="251199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47205" y="9860818"/>
            <a:ext cx="3363007" cy="366664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247205" y="8984412"/>
            <a:ext cx="3363007" cy="36666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177794" y="3325194"/>
            <a:ext cx="4412527" cy="765489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602688" y="3325194"/>
            <a:ext cx="4822003" cy="76548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882274" y="4889191"/>
            <a:ext cx="1851193" cy="756169"/>
            <a:chOff x="5882274" y="4889191"/>
            <a:chExt cx="1851193" cy="75616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2274" y="4889191"/>
              <a:ext cx="1851193" cy="75616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862360" y="4046983"/>
            <a:ext cx="1851193" cy="756169"/>
            <a:chOff x="6862360" y="4046983"/>
            <a:chExt cx="1851193" cy="75616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2360" y="4046983"/>
              <a:ext cx="1851193" cy="75616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840694" y="4003963"/>
            <a:ext cx="1851193" cy="756169"/>
            <a:chOff x="9840694" y="4003963"/>
            <a:chExt cx="1851193" cy="756169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0694" y="4003963"/>
              <a:ext cx="1851193" cy="75616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847866" y="4846171"/>
            <a:ext cx="1851193" cy="756169"/>
            <a:chOff x="10847866" y="4846171"/>
            <a:chExt cx="1851193" cy="756169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47866" y="4846171"/>
              <a:ext cx="1851193" cy="75616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827952" y="4003963"/>
            <a:ext cx="1851193" cy="756169"/>
            <a:chOff x="11827952" y="4003963"/>
            <a:chExt cx="1851193" cy="756169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27952" y="4003963"/>
              <a:ext cx="1851193" cy="75616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765547" y="6028764"/>
            <a:ext cx="10030455" cy="2503332"/>
            <a:chOff x="3765547" y="6028764"/>
            <a:chExt cx="10030455" cy="2503332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3765547" y="6043174"/>
              <a:ext cx="10030455" cy="2488923"/>
              <a:chOff x="3765547" y="6043174"/>
              <a:chExt cx="10030455" cy="2488923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3765547" y="6043174"/>
                <a:ext cx="10030455" cy="2488923"/>
              </a:xfrm>
              <a:prstGeom prst="rect">
                <a:avLst/>
              </a:prstGeom>
            </p:spPr>
          </p:pic>
        </p:grpSp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90069" y="5966546"/>
              <a:ext cx="4084989" cy="765941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3948742" y="6908661"/>
              <a:ext cx="1855549" cy="757948"/>
              <a:chOff x="3948742" y="6908661"/>
              <a:chExt cx="1855549" cy="757948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948742" y="6908661"/>
                <a:ext cx="1855549" cy="757948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5905352" y="6908661"/>
              <a:ext cx="1855549" cy="757948"/>
              <a:chOff x="5905352" y="6908661"/>
              <a:chExt cx="1855549" cy="757948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905352" y="6908661"/>
                <a:ext cx="1855549" cy="757948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7857153" y="6908661"/>
              <a:ext cx="1855549" cy="757948"/>
              <a:chOff x="7857153" y="6908661"/>
              <a:chExt cx="1855549" cy="757948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857153" y="6908661"/>
                <a:ext cx="1855549" cy="757948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1782123" y="6894051"/>
              <a:ext cx="1855549" cy="757948"/>
              <a:chOff x="11782123" y="6894051"/>
              <a:chExt cx="1855549" cy="757948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782123" y="6894051"/>
                <a:ext cx="1855549" cy="757948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9815930" y="6908661"/>
              <a:ext cx="1855549" cy="757948"/>
              <a:chOff x="9815930" y="6908661"/>
              <a:chExt cx="1855549" cy="757948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815930" y="6908661"/>
                <a:ext cx="1855549" cy="757948"/>
              </a:xfrm>
              <a:prstGeom prst="rect">
                <a:avLst/>
              </a:prstGeom>
            </p:spPr>
          </p:pic>
        </p:grpSp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577186" y="4190148"/>
            <a:ext cx="3674586" cy="556576"/>
          </a:xfrm>
          <a:prstGeom prst="rect">
            <a:avLst/>
          </a:prstGeom>
        </p:spPr>
      </p:pic>
      <p:pic>
        <p:nvPicPr>
          <p:cNvPr id="135" name="Object 13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567515" y="4983070"/>
            <a:ext cx="3679300" cy="556576"/>
          </a:xfrm>
          <a:prstGeom prst="rect">
            <a:avLst/>
          </a:prstGeom>
        </p:spPr>
      </p:pic>
      <p:pic>
        <p:nvPicPr>
          <p:cNvPr id="136" name="Object 13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729674" y="4189090"/>
            <a:ext cx="3986576" cy="556576"/>
          </a:xfrm>
          <a:prstGeom prst="rect">
            <a:avLst/>
          </a:prstGeom>
        </p:spPr>
      </p:pic>
      <p:pic>
        <p:nvPicPr>
          <p:cNvPr id="137" name="Object 13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684737" y="5030689"/>
            <a:ext cx="3991062" cy="556576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747484" y="6837054"/>
            <a:ext cx="3844843" cy="891700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3679540" y="7036818"/>
            <a:ext cx="4052472" cy="556576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567662" y="7023262"/>
            <a:ext cx="3770472" cy="540757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7601717" y="7022442"/>
            <a:ext cx="4107948" cy="556576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5628105" y="7022442"/>
            <a:ext cx="4175253" cy="556576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3556289" y="2958132"/>
            <a:ext cx="2557072" cy="556576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4488622" y="5831143"/>
            <a:ext cx="451942" cy="321019"/>
            <a:chOff x="4488622" y="5831143"/>
            <a:chExt cx="451942" cy="32101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5400000">
              <a:off x="4488622" y="5831143"/>
              <a:ext cx="451942" cy="32101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6314101" y="2797966"/>
            <a:ext cx="824389" cy="575022"/>
            <a:chOff x="6314101" y="2797966"/>
            <a:chExt cx="824389" cy="575022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6700291" y="2915146"/>
              <a:ext cx="555378" cy="321019"/>
              <a:chOff x="6700291" y="2915146"/>
              <a:chExt cx="555378" cy="321019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 rot="5400000">
                <a:off x="6700291" y="2915146"/>
                <a:ext cx="555378" cy="321019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6201936" y="2939805"/>
              <a:ext cx="545347" cy="321019"/>
              <a:chOff x="6201936" y="2939805"/>
              <a:chExt cx="545347" cy="321019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-5400000">
                <a:off x="6201936" y="2939805"/>
                <a:ext cx="545347" cy="321019"/>
              </a:xfrm>
              <a:prstGeom prst="rect">
                <a:avLst/>
              </a:prstGeom>
            </p:spPr>
          </p:pic>
        </p:grpSp>
      </p:grpSp>
      <p:grpSp>
        <p:nvGrpSpPr>
          <p:cNvPr id="1041" name="그룹 1041"/>
          <p:cNvGrpSpPr/>
          <p:nvPr/>
        </p:nvGrpSpPr>
        <p:grpSpPr>
          <a:xfrm>
            <a:off x="11333349" y="2826717"/>
            <a:ext cx="824389" cy="575022"/>
            <a:chOff x="11333349" y="2826717"/>
            <a:chExt cx="824389" cy="575022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1719540" y="2943897"/>
              <a:ext cx="555378" cy="321019"/>
              <a:chOff x="11719540" y="2943897"/>
              <a:chExt cx="555378" cy="321019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 rot="5400000">
                <a:off x="11719540" y="2943897"/>
                <a:ext cx="555378" cy="321019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1221185" y="2968556"/>
              <a:ext cx="545347" cy="321019"/>
              <a:chOff x="11221185" y="2968556"/>
              <a:chExt cx="545347" cy="321019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-5400000">
                <a:off x="11221185" y="2968556"/>
                <a:ext cx="545347" cy="321019"/>
              </a:xfrm>
              <a:prstGeom prst="rect">
                <a:avLst/>
              </a:prstGeom>
            </p:spPr>
          </p:pic>
        </p:grpSp>
      </p:grpSp>
      <p:grpSp>
        <p:nvGrpSpPr>
          <p:cNvPr id="1044" name="그룹 1044"/>
          <p:cNvGrpSpPr/>
          <p:nvPr/>
        </p:nvGrpSpPr>
        <p:grpSpPr>
          <a:xfrm>
            <a:off x="8474218" y="8532096"/>
            <a:ext cx="824389" cy="575022"/>
            <a:chOff x="8474218" y="8532096"/>
            <a:chExt cx="824389" cy="575022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8860409" y="8649276"/>
              <a:ext cx="555378" cy="321019"/>
              <a:chOff x="8860409" y="8649276"/>
              <a:chExt cx="555378" cy="321019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 rot="5400000">
                <a:off x="8860409" y="8649276"/>
                <a:ext cx="555378" cy="321019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8362054" y="8673936"/>
              <a:ext cx="545347" cy="321019"/>
              <a:chOff x="8362054" y="8673936"/>
              <a:chExt cx="545347" cy="321019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-5400000">
                <a:off x="8362054" y="8673936"/>
                <a:ext cx="545347" cy="321019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4924793" y="5830160"/>
            <a:ext cx="451942" cy="321019"/>
            <a:chOff x="4924793" y="5830160"/>
            <a:chExt cx="451942" cy="321019"/>
          </a:xfrm>
        </p:grpSpPr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5400000">
              <a:off x="4924793" y="5830160"/>
              <a:ext cx="451942" cy="321019"/>
            </a:xfrm>
            <a:prstGeom prst="rect">
              <a:avLst/>
            </a:prstGeom>
          </p:spPr>
        </p:pic>
      </p:grpSp>
      <p:pic>
        <p:nvPicPr>
          <p:cNvPr id="174" name="Object 17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-1086466" y="4377973"/>
            <a:ext cx="3766995" cy="570319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3961122" y="9140521"/>
            <a:ext cx="9581359" cy="873076"/>
            <a:chOff x="3961122" y="9140521"/>
            <a:chExt cx="9581359" cy="873076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61122" y="9140521"/>
              <a:ext cx="9581359" cy="873076"/>
            </a:xfrm>
            <a:prstGeom prst="rect">
              <a:avLst/>
            </a:prstGeom>
          </p:spPr>
        </p:pic>
      </p:grpSp>
      <p:pic>
        <p:nvPicPr>
          <p:cNvPr id="178" name="Object 177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516973" y="9261163"/>
            <a:ext cx="4788537" cy="765489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5428" y="5365709"/>
            <a:ext cx="3190286" cy="3546338"/>
            <a:chOff x="12695428" y="5365709"/>
            <a:chExt cx="3190286" cy="3546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5428" y="5365709"/>
              <a:ext cx="3190286" cy="3546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18236" y="6350430"/>
            <a:ext cx="1044267" cy="1044267"/>
            <a:chOff x="13918236" y="6350430"/>
            <a:chExt cx="1044267" cy="10442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18236" y="6350430"/>
              <a:ext cx="1044267" cy="10442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80116" y="6759143"/>
            <a:ext cx="1016001" cy="2999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78238"/>
            <a:ext cx="1620257" cy="3772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498" y="2190169"/>
            <a:ext cx="6011257" cy="11067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62368" y="1640663"/>
            <a:ext cx="9066122" cy="4612450"/>
            <a:chOff x="8162368" y="1640663"/>
            <a:chExt cx="9066122" cy="46124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2368" y="1640663"/>
              <a:ext cx="9066122" cy="46124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26971" y="1386290"/>
            <a:ext cx="515886" cy="774603"/>
            <a:chOff x="8626971" y="1386290"/>
            <a:chExt cx="515886" cy="7746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26971" y="1386290"/>
              <a:ext cx="515886" cy="774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9035" y="2173591"/>
            <a:ext cx="515886" cy="774603"/>
            <a:chOff x="9719035" y="2173591"/>
            <a:chExt cx="515886" cy="7746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9035" y="2173591"/>
              <a:ext cx="515886" cy="7746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41257" y="1094226"/>
            <a:ext cx="515886" cy="774603"/>
            <a:chOff x="11141257" y="1094226"/>
            <a:chExt cx="515886" cy="7746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1257" y="1094226"/>
              <a:ext cx="515886" cy="7746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34921" y="3559587"/>
            <a:ext cx="515886" cy="774603"/>
            <a:chOff x="10234921" y="3559587"/>
            <a:chExt cx="515886" cy="7746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4921" y="3559587"/>
              <a:ext cx="515886" cy="7746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57143" y="2897401"/>
            <a:ext cx="515886" cy="774603"/>
            <a:chOff x="11657143" y="2897401"/>
            <a:chExt cx="515886" cy="77460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57143" y="2897401"/>
              <a:ext cx="515886" cy="7746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79543" y="1897435"/>
            <a:ext cx="515886" cy="774603"/>
            <a:chOff x="12179543" y="1897435"/>
            <a:chExt cx="515886" cy="7746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79543" y="1897435"/>
              <a:ext cx="515886" cy="7746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49208" y="2160893"/>
            <a:ext cx="515886" cy="774603"/>
            <a:chOff x="15049208" y="2160893"/>
            <a:chExt cx="515886" cy="77460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49208" y="2160893"/>
              <a:ext cx="515886" cy="7746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967745" y="4262845"/>
            <a:ext cx="515886" cy="774603"/>
            <a:chOff x="15967745" y="4262845"/>
            <a:chExt cx="515886" cy="77460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67745" y="4262845"/>
              <a:ext cx="515886" cy="77460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1830" y="4653229"/>
            <a:ext cx="4953614" cy="4840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3258" y="5224276"/>
            <a:ext cx="6463616" cy="7005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22781" y="6791765"/>
            <a:ext cx="2285714" cy="761905"/>
            <a:chOff x="1522781" y="6791765"/>
            <a:chExt cx="2285714" cy="7619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9924" y="6434256"/>
              <a:ext cx="4571429" cy="152381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2781" y="6791765"/>
              <a:ext cx="2285714" cy="76190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56190" y="7000024"/>
            <a:ext cx="1481806" cy="34614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132819" y="6791765"/>
            <a:ext cx="2285714" cy="761905"/>
            <a:chOff x="4132819" y="6791765"/>
            <a:chExt cx="2285714" cy="76190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89962" y="6434256"/>
              <a:ext cx="4571429" cy="152381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2819" y="6791765"/>
              <a:ext cx="2285714" cy="76190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66228" y="7000024"/>
            <a:ext cx="1481806" cy="34614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42857" y="6791765"/>
            <a:ext cx="2285714" cy="761905"/>
            <a:chOff x="6742857" y="6791765"/>
            <a:chExt cx="2285714" cy="76190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000" y="6434256"/>
              <a:ext cx="4571429" cy="152381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2857" y="6791765"/>
              <a:ext cx="2285714" cy="76190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76266" y="7000024"/>
            <a:ext cx="1481797" cy="34614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22781" y="7826443"/>
            <a:ext cx="2285714" cy="761905"/>
            <a:chOff x="1522781" y="7826443"/>
            <a:chExt cx="2285714" cy="76190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9924" y="7468934"/>
              <a:ext cx="4571429" cy="1523810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2781" y="7826443"/>
              <a:ext cx="2285714" cy="76190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56190" y="8034701"/>
            <a:ext cx="1481806" cy="34613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132819" y="7826443"/>
            <a:ext cx="2285714" cy="761905"/>
            <a:chOff x="4132819" y="7826443"/>
            <a:chExt cx="2285714" cy="76190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89962" y="7468934"/>
              <a:ext cx="4571429" cy="1523810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2819" y="7826443"/>
              <a:ext cx="2285714" cy="761905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66228" y="8034701"/>
            <a:ext cx="1481806" cy="34613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742857" y="7826443"/>
            <a:ext cx="2285714" cy="761905"/>
            <a:chOff x="6742857" y="7826443"/>
            <a:chExt cx="2285714" cy="76190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000" y="7468934"/>
              <a:ext cx="4571429" cy="1523810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2857" y="7826443"/>
              <a:ext cx="2285714" cy="761905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976266" y="8034701"/>
            <a:ext cx="1481797" cy="34613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77267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82706" y="1612064"/>
            <a:ext cx="2786693" cy="2631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0400" y="3715204"/>
            <a:ext cx="4599375" cy="2388548"/>
            <a:chOff x="1570400" y="3715204"/>
            <a:chExt cx="4599375" cy="23885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70400" y="3715204"/>
              <a:ext cx="4599375" cy="2388548"/>
              <a:chOff x="1570400" y="3715204"/>
              <a:chExt cx="4599375" cy="23885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0400" y="3715204"/>
                <a:ext cx="4599375" cy="23885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69093" y="4124433"/>
              <a:ext cx="2440230" cy="1624156"/>
              <a:chOff x="1869093" y="4124433"/>
              <a:chExt cx="2440230" cy="16241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44799" y="4100139"/>
                <a:ext cx="1750918" cy="808337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34388" y="5368506"/>
                <a:ext cx="778364" cy="404687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8270" y="5198575"/>
                <a:ext cx="732502" cy="240902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44837" y="5508667"/>
                <a:ext cx="355788" cy="27791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553434" y="3715204"/>
            <a:ext cx="4599375" cy="2388548"/>
            <a:chOff x="7553434" y="3715204"/>
            <a:chExt cx="4599375" cy="23885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53434" y="3715204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71982" y="4124433"/>
            <a:ext cx="2440230" cy="1624156"/>
            <a:chOff x="7871982" y="4124433"/>
            <a:chExt cx="2440230" cy="16241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7688" y="4100139"/>
              <a:ext cx="1750918" cy="80833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7276" y="5368506"/>
              <a:ext cx="778363" cy="40468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1158" y="5198575"/>
              <a:ext cx="603531" cy="24090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7726" y="5508667"/>
              <a:ext cx="349950" cy="2779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52809" y="3715204"/>
            <a:ext cx="4599375" cy="2388548"/>
            <a:chOff x="12152809" y="3715204"/>
            <a:chExt cx="4599375" cy="23885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52809" y="3715204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91212" y="4124433"/>
            <a:ext cx="2440230" cy="1624156"/>
            <a:chOff x="12491212" y="4124433"/>
            <a:chExt cx="2440230" cy="16241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66918" y="4100139"/>
              <a:ext cx="1750918" cy="80833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56507" y="5368506"/>
              <a:ext cx="778364" cy="40468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70389" y="5198575"/>
              <a:ext cx="603531" cy="24091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66956" y="5508667"/>
              <a:ext cx="349950" cy="27791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0548" y="1978238"/>
            <a:ext cx="1620257" cy="3772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8497" y="2190168"/>
            <a:ext cx="3400877" cy="12758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553434" y="6294228"/>
            <a:ext cx="4599375" cy="2388548"/>
            <a:chOff x="7553434" y="6294228"/>
            <a:chExt cx="4599375" cy="238854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53434" y="6294228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71982" y="6703457"/>
            <a:ext cx="2440230" cy="1624156"/>
            <a:chOff x="7871982" y="6703457"/>
            <a:chExt cx="2440230" cy="16241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47688" y="6679163"/>
              <a:ext cx="1750918" cy="808337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7276" y="7947530"/>
              <a:ext cx="778364" cy="40468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1158" y="7777599"/>
              <a:ext cx="603531" cy="240912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47726" y="8087691"/>
              <a:ext cx="349950" cy="2779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52809" y="6294228"/>
            <a:ext cx="4599375" cy="2388548"/>
            <a:chOff x="12152809" y="6294228"/>
            <a:chExt cx="4599375" cy="238854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52809" y="6294228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91212" y="6703457"/>
            <a:ext cx="2440230" cy="1624156"/>
            <a:chOff x="12491212" y="6703457"/>
            <a:chExt cx="2440230" cy="162415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66918" y="6679163"/>
              <a:ext cx="1750918" cy="80833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56507" y="7947530"/>
              <a:ext cx="778364" cy="40468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70389" y="7777599"/>
              <a:ext cx="603531" cy="240912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66956" y="8087691"/>
              <a:ext cx="349950" cy="27791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74210" y="7411343"/>
            <a:ext cx="4083644" cy="39172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81829" y="7835277"/>
            <a:ext cx="4624607" cy="9246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7243973" cy="16556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5729" y="5739138"/>
            <a:ext cx="2927957" cy="5390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35729" y="6552453"/>
            <a:ext cx="2928776" cy="539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3825" y="6118185"/>
            <a:ext cx="2918434" cy="5390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4722152" cy="11386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6116" y="1841525"/>
            <a:ext cx="2878575" cy="715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3257" y="3627196"/>
            <a:ext cx="15705558" cy="4546823"/>
            <a:chOff x="2113257" y="3627196"/>
            <a:chExt cx="15705558" cy="45468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3813" y="6202479"/>
              <a:ext cx="2712139" cy="67773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9719" y="7289900"/>
              <a:ext cx="2841246" cy="89163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197478" y="3627196"/>
              <a:ext cx="2295334" cy="2295334"/>
              <a:chOff x="2197478" y="3627196"/>
              <a:chExt cx="2295334" cy="229533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97478" y="3627196"/>
                <a:ext cx="2295334" cy="229533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9795" y="3903023"/>
              <a:ext cx="1832193" cy="192685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09441" y="6202479"/>
              <a:ext cx="2031016" cy="67773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5348" y="7289900"/>
              <a:ext cx="2774027" cy="90116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168811" y="3627196"/>
              <a:ext cx="2295334" cy="2295334"/>
              <a:chOff x="5168811" y="3627196"/>
              <a:chExt cx="2295334" cy="229533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68811" y="3627196"/>
                <a:ext cx="2295334" cy="229533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54138" y="3903023"/>
              <a:ext cx="1984574" cy="192685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92537" y="6202479"/>
              <a:ext cx="2031016" cy="67773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08443" y="7289900"/>
              <a:ext cx="2589056" cy="90116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076195" y="3627196"/>
              <a:ext cx="2295334" cy="2295334"/>
              <a:chOff x="8076195" y="3627196"/>
              <a:chExt cx="2295334" cy="229533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76195" y="3627196"/>
                <a:ext cx="2295334" cy="229533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09" y="3903023"/>
              <a:ext cx="1984574" cy="192685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16737" y="6202479"/>
              <a:ext cx="2712139" cy="67773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32643" y="7289900"/>
              <a:ext cx="2841285" cy="90116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076100" y="3627196"/>
              <a:ext cx="2295334" cy="2295334"/>
              <a:chOff x="11076100" y="3627196"/>
              <a:chExt cx="2295334" cy="229533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076100" y="3627196"/>
                <a:ext cx="2295334" cy="229533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61395" y="3903023"/>
              <a:ext cx="2003622" cy="192685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47118" y="6202479"/>
              <a:ext cx="2800120" cy="67773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63024" y="7289900"/>
              <a:ext cx="3468304" cy="89163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930763" y="3627196"/>
              <a:ext cx="2295334" cy="2295334"/>
              <a:chOff x="13930763" y="3627196"/>
              <a:chExt cx="2295334" cy="229533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30763" y="3627196"/>
                <a:ext cx="2295334" cy="2295334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73109" y="3903023"/>
              <a:ext cx="1984574" cy="1926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531305" cy="11386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6116" y="1844287"/>
            <a:ext cx="2878575" cy="715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3733" y="3416507"/>
            <a:ext cx="3743113" cy="7045859"/>
            <a:chOff x="1503733" y="3416507"/>
            <a:chExt cx="3743113" cy="7045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3733" y="3416507"/>
              <a:ext cx="3743113" cy="7045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52381" y="3416507"/>
            <a:ext cx="3971140" cy="6869208"/>
            <a:chOff x="12952381" y="3416507"/>
            <a:chExt cx="3971140" cy="68692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2381" y="3416507"/>
              <a:ext cx="3971140" cy="68692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56700" y="5843406"/>
            <a:ext cx="1563004" cy="6666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98703" y="5843406"/>
            <a:ext cx="1650728" cy="66665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54096" y="3601773"/>
            <a:ext cx="7200509" cy="30490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800933" cy="11386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6116" y="1844287"/>
            <a:ext cx="2878575" cy="715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2682" y="3564780"/>
            <a:ext cx="7310175" cy="5256621"/>
            <a:chOff x="1832682" y="3564780"/>
            <a:chExt cx="7310175" cy="52566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9298" y="1279577"/>
              <a:ext cx="14620350" cy="1051324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2682" y="3564780"/>
              <a:ext cx="7310175" cy="52566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4095" y="2987789"/>
            <a:ext cx="5740030" cy="18080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4421" y="4487623"/>
            <a:ext cx="5569755" cy="8934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5B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380075"/>
            <a:ext cx="9333333" cy="11770551"/>
            <a:chOff x="9142857" y="-380075"/>
            <a:chExt cx="9333333" cy="11770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380075"/>
              <a:ext cx="9333333" cy="11770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9610" y="1454565"/>
            <a:ext cx="2886495" cy="2886495"/>
            <a:chOff x="7699610" y="1454565"/>
            <a:chExt cx="2886495" cy="2886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9610" y="1454565"/>
              <a:ext cx="2886495" cy="2886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4898" y="2920731"/>
            <a:ext cx="5794149" cy="186775"/>
            <a:chOff x="11024898" y="2920731"/>
            <a:chExt cx="5794149" cy="1867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4898" y="2920731"/>
              <a:ext cx="5794149" cy="186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667" y="2920731"/>
            <a:ext cx="5815296" cy="186775"/>
            <a:chOff x="1466667" y="2920731"/>
            <a:chExt cx="5815296" cy="186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2920731"/>
              <a:ext cx="5815296" cy="1867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9244" y="1350375"/>
            <a:ext cx="4600018" cy="22665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2637" y="1350375"/>
            <a:ext cx="4228866" cy="25493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7942" y="1919782"/>
            <a:ext cx="871813" cy="876979"/>
            <a:chOff x="2227942" y="1919782"/>
            <a:chExt cx="871813" cy="8769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7942" y="1919782"/>
              <a:ext cx="871813" cy="8769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43853" y="2100416"/>
            <a:ext cx="707143" cy="792107"/>
            <a:chOff x="15443853" y="2100416"/>
            <a:chExt cx="707143" cy="7921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43853" y="2100416"/>
              <a:ext cx="707143" cy="792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33674" y="3865852"/>
            <a:ext cx="212058" cy="212058"/>
            <a:chOff x="2333674" y="3865852"/>
            <a:chExt cx="212058" cy="212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96157" y="4261166"/>
            <a:ext cx="4281741" cy="4830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95611" y="3700546"/>
            <a:ext cx="1809993" cy="6762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33674" y="5556986"/>
            <a:ext cx="212058" cy="212058"/>
            <a:chOff x="2333674" y="5556986"/>
            <a:chExt cx="212058" cy="2120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6157" y="5952299"/>
            <a:ext cx="4270855" cy="7836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5611" y="5391680"/>
            <a:ext cx="1809993" cy="6762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333674" y="7291001"/>
            <a:ext cx="212058" cy="212058"/>
            <a:chOff x="2333674" y="7291001"/>
            <a:chExt cx="212058" cy="2120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6157" y="7686318"/>
            <a:ext cx="3770722" cy="8375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95611" y="7125696"/>
            <a:ext cx="1798260" cy="6051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938937" y="3865852"/>
            <a:ext cx="212058" cy="212058"/>
            <a:chOff x="15938937" y="3865852"/>
            <a:chExt cx="212058" cy="2120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20116" y="4261166"/>
            <a:ext cx="4339265" cy="8064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85748" y="3700546"/>
            <a:ext cx="3940308" cy="6762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938937" y="5556986"/>
            <a:ext cx="212058" cy="212058"/>
            <a:chOff x="15938937" y="5556986"/>
            <a:chExt cx="212058" cy="2120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47397" y="5952302"/>
            <a:ext cx="4000169" cy="78812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85748" y="5391680"/>
            <a:ext cx="3940308" cy="6762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938937" y="7291001"/>
            <a:ext cx="212058" cy="212058"/>
            <a:chOff x="15938937" y="7291001"/>
            <a:chExt cx="212058" cy="2120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47385" y="7686318"/>
            <a:ext cx="4011969" cy="80641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85748" y="7125696"/>
            <a:ext cx="3928574" cy="60512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480000">
            <a:off x="13959745" y="8720979"/>
            <a:ext cx="1985416" cy="5023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480000">
            <a:off x="13955755" y="8721064"/>
            <a:ext cx="1988187" cy="44519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090067" y="8709026"/>
            <a:ext cx="2172174" cy="435302"/>
            <a:chOff x="5090067" y="8709026"/>
            <a:chExt cx="2172174" cy="4353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480000">
              <a:off x="5090067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480000">
            <a:off x="5062141" y="8720979"/>
            <a:ext cx="1985406" cy="50233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86355" y="2359196"/>
            <a:ext cx="1711738" cy="11125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116" y="1844287"/>
            <a:ext cx="2878575" cy="7153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5012"/>
            <a:ext cx="5800933" cy="11386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54057" y="2987790"/>
            <a:ext cx="6216554" cy="18080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24383" y="4487621"/>
            <a:ext cx="5697784" cy="893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2682" y="3564780"/>
            <a:ext cx="7310175" cy="5256621"/>
            <a:chOff x="1832682" y="3564780"/>
            <a:chExt cx="7310175" cy="52566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79298" y="1279577"/>
              <a:ext cx="14620350" cy="1051324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2682" y="3564780"/>
              <a:ext cx="7310175" cy="5256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5B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380075"/>
            <a:ext cx="9333333" cy="11770551"/>
            <a:chOff x="9142857" y="-380075"/>
            <a:chExt cx="9333333" cy="11770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380075"/>
              <a:ext cx="9333333" cy="11770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9610" y="1454565"/>
            <a:ext cx="2886495" cy="2886495"/>
            <a:chOff x="7699610" y="1454565"/>
            <a:chExt cx="2886495" cy="2886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9610" y="1454565"/>
              <a:ext cx="2886495" cy="2886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4898" y="2920731"/>
            <a:ext cx="5794149" cy="186775"/>
            <a:chOff x="11024898" y="2920731"/>
            <a:chExt cx="5794149" cy="1867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4898" y="2920731"/>
              <a:ext cx="5794149" cy="186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667" y="2920731"/>
            <a:ext cx="5815296" cy="186775"/>
            <a:chOff x="1466667" y="2920731"/>
            <a:chExt cx="5815296" cy="186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2920731"/>
              <a:ext cx="5815296" cy="1867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9244" y="1350375"/>
            <a:ext cx="4600018" cy="22665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2637" y="1350375"/>
            <a:ext cx="4228866" cy="25493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7942" y="1919782"/>
            <a:ext cx="871813" cy="876979"/>
            <a:chOff x="2227942" y="1919782"/>
            <a:chExt cx="871813" cy="8769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7942" y="1919782"/>
              <a:ext cx="871813" cy="8769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43853" y="2100416"/>
            <a:ext cx="707143" cy="792107"/>
            <a:chOff x="15443853" y="2100416"/>
            <a:chExt cx="707143" cy="7921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43853" y="2100416"/>
              <a:ext cx="707143" cy="792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33674" y="3865852"/>
            <a:ext cx="212058" cy="212058"/>
            <a:chOff x="2333674" y="3865852"/>
            <a:chExt cx="212058" cy="212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96157" y="4261166"/>
            <a:ext cx="4690598" cy="8574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95611" y="3700546"/>
            <a:ext cx="1809993" cy="6762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33674" y="5556986"/>
            <a:ext cx="212058" cy="212058"/>
            <a:chOff x="2333674" y="5556986"/>
            <a:chExt cx="212058" cy="2120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6157" y="5952299"/>
            <a:ext cx="4639293" cy="7836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5611" y="5391680"/>
            <a:ext cx="1809993" cy="6762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333674" y="7291001"/>
            <a:ext cx="212058" cy="212058"/>
            <a:chOff x="2333674" y="7291001"/>
            <a:chExt cx="212058" cy="2120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6157" y="7686318"/>
            <a:ext cx="4537131" cy="80641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95611" y="7125696"/>
            <a:ext cx="1798260" cy="6051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938937" y="3865852"/>
            <a:ext cx="212058" cy="212058"/>
            <a:chOff x="15938937" y="3865852"/>
            <a:chExt cx="212058" cy="2120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15133" y="4261166"/>
            <a:ext cx="3744455" cy="8064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85748" y="3700546"/>
            <a:ext cx="3940308" cy="6762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938937" y="5556986"/>
            <a:ext cx="212058" cy="212058"/>
            <a:chOff x="15938937" y="5556986"/>
            <a:chExt cx="212058" cy="2120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47385" y="5952299"/>
            <a:ext cx="4004369" cy="80641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85748" y="5391680"/>
            <a:ext cx="3940308" cy="6762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938937" y="7291001"/>
            <a:ext cx="212058" cy="212058"/>
            <a:chOff x="15938937" y="7291001"/>
            <a:chExt cx="212058" cy="2120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57530" y="7686318"/>
            <a:ext cx="3301884" cy="80641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85748" y="7125696"/>
            <a:ext cx="3928574" cy="60512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480000">
            <a:off x="13959745" y="8720979"/>
            <a:ext cx="1985416" cy="5023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480000">
            <a:off x="13955755" y="8721064"/>
            <a:ext cx="1988187" cy="44519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090067" y="8709026"/>
            <a:ext cx="2172174" cy="435302"/>
            <a:chOff x="5090067" y="8709026"/>
            <a:chExt cx="2172174" cy="4353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480000">
              <a:off x="5090067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480000">
            <a:off x="5062141" y="8720979"/>
            <a:ext cx="1985406" cy="50233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86354" y="2359192"/>
            <a:ext cx="1702214" cy="11030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800933" cy="11386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2682" y="3564780"/>
            <a:ext cx="7310175" cy="5256621"/>
            <a:chOff x="1832682" y="3564780"/>
            <a:chExt cx="7310175" cy="52566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79298" y="1279577"/>
              <a:ext cx="14620350" cy="1051324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2682" y="3564780"/>
              <a:ext cx="7310175" cy="52566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6116" y="1844287"/>
            <a:ext cx="2878575" cy="7153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54057" y="2987790"/>
            <a:ext cx="5381916" cy="18080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24383" y="4487621"/>
            <a:ext cx="6358546" cy="14420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6" y="0"/>
            <a:ext cx="18285714" cy="2418470"/>
            <a:chOff x="46176" y="0"/>
            <a:chExt cx="18285714" cy="24184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6" y="0"/>
              <a:ext cx="18285714" cy="24184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5899" y="437305"/>
            <a:ext cx="5436043" cy="15429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06665" y="3709384"/>
            <a:ext cx="5147174" cy="9428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2858" y="4425573"/>
            <a:ext cx="1717872" cy="5295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2858" y="4848418"/>
            <a:ext cx="2382138" cy="5390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2858" y="5274296"/>
            <a:ext cx="1365053" cy="5295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2858" y="5697143"/>
            <a:ext cx="1326957" cy="5390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2858" y="6100942"/>
            <a:ext cx="2283776" cy="5390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89264" y="3709384"/>
            <a:ext cx="4689298" cy="9428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02134" y="4425573"/>
            <a:ext cx="1424957" cy="5458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02134" y="5238888"/>
            <a:ext cx="2302900" cy="5390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68083" y="3709384"/>
            <a:ext cx="5128126" cy="9428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43320" y="4425573"/>
            <a:ext cx="893472" cy="6038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43320" y="4848421"/>
            <a:ext cx="1326957" cy="5458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43320" y="5274297"/>
            <a:ext cx="1355529" cy="5458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43320" y="5697145"/>
            <a:ext cx="2331053" cy="5458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77606" y="3709384"/>
            <a:ext cx="4908936" cy="9428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62368" y="4387476"/>
            <a:ext cx="1415434" cy="5458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62368" y="4810314"/>
            <a:ext cx="1326957" cy="5362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39511" y="3713364"/>
            <a:ext cx="4727355" cy="91960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992151" y="6843358"/>
            <a:ext cx="5061117" cy="9017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9753" y="7511282"/>
            <a:ext cx="745472" cy="6038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474287" y="6826621"/>
            <a:ext cx="4565098" cy="9017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163811" y="7532639"/>
            <a:ext cx="2000481" cy="5458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63811" y="7955487"/>
            <a:ext cx="2000481" cy="5458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163811" y="8381363"/>
            <a:ext cx="1990957" cy="5458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874287" y="6823669"/>
            <a:ext cx="4860888" cy="91427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910940" y="6824317"/>
            <a:ext cx="4882403" cy="90175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272844" y="6814793"/>
            <a:ext cx="4622431" cy="90175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200230" y="4804620"/>
            <a:ext cx="2089586" cy="5390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5B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380075"/>
            <a:ext cx="9333333" cy="11770551"/>
            <a:chOff x="9142857" y="-380075"/>
            <a:chExt cx="9333333" cy="11770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380075"/>
              <a:ext cx="9333333" cy="117705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9610" y="1454565"/>
            <a:ext cx="2886495" cy="2886495"/>
            <a:chOff x="7699610" y="1454565"/>
            <a:chExt cx="2886495" cy="2886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9610" y="1454565"/>
              <a:ext cx="2886495" cy="2886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4898" y="2920731"/>
            <a:ext cx="5794149" cy="186775"/>
            <a:chOff x="11024898" y="2920731"/>
            <a:chExt cx="5794149" cy="1867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4898" y="2920731"/>
              <a:ext cx="5794149" cy="186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667" y="2920731"/>
            <a:ext cx="5815296" cy="186775"/>
            <a:chOff x="1466667" y="2920731"/>
            <a:chExt cx="5815296" cy="186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2920731"/>
              <a:ext cx="5815296" cy="1867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9244" y="1350375"/>
            <a:ext cx="4600018" cy="22665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2637" y="1350375"/>
            <a:ext cx="4228866" cy="25493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7942" y="1919782"/>
            <a:ext cx="871813" cy="876979"/>
            <a:chOff x="2227942" y="1919782"/>
            <a:chExt cx="871813" cy="8769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7942" y="1919782"/>
              <a:ext cx="871813" cy="8769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43853" y="2100416"/>
            <a:ext cx="707143" cy="792107"/>
            <a:chOff x="15443853" y="2100416"/>
            <a:chExt cx="707143" cy="7921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43853" y="2100416"/>
              <a:ext cx="707143" cy="792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33674" y="3865852"/>
            <a:ext cx="212058" cy="212058"/>
            <a:chOff x="2333674" y="3865852"/>
            <a:chExt cx="212058" cy="212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96157" y="4261166"/>
            <a:ext cx="4077198" cy="4830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95611" y="3700546"/>
            <a:ext cx="1809993" cy="6762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33674" y="5556986"/>
            <a:ext cx="212058" cy="212058"/>
            <a:chOff x="2333674" y="5556986"/>
            <a:chExt cx="212058" cy="2120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6157" y="5952299"/>
            <a:ext cx="4740541" cy="8114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5611" y="5391680"/>
            <a:ext cx="1809993" cy="6762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333674" y="7291001"/>
            <a:ext cx="212058" cy="212058"/>
            <a:chOff x="2333674" y="7291001"/>
            <a:chExt cx="212058" cy="2120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3674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6157" y="7686318"/>
            <a:ext cx="3614531" cy="83759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95611" y="7125696"/>
            <a:ext cx="1798260" cy="6051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938937" y="3865852"/>
            <a:ext cx="212058" cy="212058"/>
            <a:chOff x="15938937" y="3865852"/>
            <a:chExt cx="212058" cy="2120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3865852"/>
              <a:ext cx="212058" cy="2120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20147" y="4261166"/>
            <a:ext cx="4339274" cy="8064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85748" y="3700546"/>
            <a:ext cx="3940308" cy="67629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938937" y="5556986"/>
            <a:ext cx="212058" cy="212058"/>
            <a:chOff x="15938937" y="5556986"/>
            <a:chExt cx="212058" cy="2120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5556986"/>
              <a:ext cx="212058" cy="21205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08696" y="5952299"/>
            <a:ext cx="3650722" cy="80641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85748" y="5391680"/>
            <a:ext cx="3940308" cy="6762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938937" y="7291001"/>
            <a:ext cx="212058" cy="212058"/>
            <a:chOff x="15938937" y="7291001"/>
            <a:chExt cx="212058" cy="2120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38937" y="7291001"/>
              <a:ext cx="212058" cy="21205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47385" y="7686318"/>
            <a:ext cx="4004369" cy="80641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85748" y="7125696"/>
            <a:ext cx="3928574" cy="60512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480000">
            <a:off x="13959745" y="8720979"/>
            <a:ext cx="1985416" cy="5023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987672" y="8709026"/>
            <a:ext cx="2172174" cy="435302"/>
            <a:chOff x="13987672" y="8709026"/>
            <a:chExt cx="2172174" cy="43530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13987672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480000">
            <a:off x="13955755" y="8721064"/>
            <a:ext cx="1988187" cy="44519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090067" y="8709026"/>
            <a:ext cx="2172174" cy="435302"/>
            <a:chOff x="5090067" y="8709026"/>
            <a:chExt cx="2172174" cy="43530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480000">
              <a:off x="5090067" y="8709026"/>
              <a:ext cx="2172174" cy="43530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480000">
            <a:off x="5062141" y="8720979"/>
            <a:ext cx="1985406" cy="50233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86354" y="2359192"/>
            <a:ext cx="1702214" cy="11030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8113640" cy="16461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1906" y="5731519"/>
            <a:ext cx="2944691" cy="6285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1906" y="6161986"/>
            <a:ext cx="2919176" cy="539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1906" y="6587862"/>
            <a:ext cx="2947748" cy="5390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1906" y="7010710"/>
            <a:ext cx="2957272" cy="53903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283962" cy="1202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34763"/>
            <a:ext cx="2343861" cy="724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94587" y="1276616"/>
            <a:ext cx="10548786" cy="7732482"/>
            <a:chOff x="6594587" y="1276616"/>
            <a:chExt cx="10548786" cy="7732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4587" y="1276616"/>
              <a:ext cx="10548786" cy="77324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283962" cy="1202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34763"/>
            <a:ext cx="2343861" cy="724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77228" y="3100107"/>
            <a:ext cx="11531258" cy="6417092"/>
            <a:chOff x="3377228" y="3100107"/>
            <a:chExt cx="11531258" cy="64170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7228" y="3100107"/>
              <a:ext cx="11531258" cy="6417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283962" cy="1202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34763"/>
            <a:ext cx="2343861" cy="724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84478" y="3100107"/>
            <a:ext cx="12262843" cy="6655147"/>
            <a:chOff x="3084478" y="3100107"/>
            <a:chExt cx="12262843" cy="6655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4478" y="3100107"/>
              <a:ext cx="12262843" cy="6655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283962" cy="12025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34763"/>
            <a:ext cx="2343861" cy="724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84478" y="3126685"/>
            <a:ext cx="12512795" cy="6874876"/>
            <a:chOff x="3084478" y="3126685"/>
            <a:chExt cx="12512795" cy="68748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4478" y="3126685"/>
              <a:ext cx="12512795" cy="6874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42857"/>
              <a:ext cx="36571429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946426" y="-2657779"/>
            <a:ext cx="34049203" cy="15954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7068" y="2437883"/>
            <a:ext cx="2027535" cy="1033453"/>
            <a:chOff x="4347068" y="2437883"/>
            <a:chExt cx="2027535" cy="10334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7068" y="2437883"/>
              <a:ext cx="2027535" cy="10334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068" y="250377"/>
            <a:ext cx="5812962" cy="11313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686" y="-76189"/>
            <a:ext cx="2343861" cy="724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77744" y="3509431"/>
            <a:ext cx="2027535" cy="1033453"/>
            <a:chOff x="6177744" y="3509431"/>
            <a:chExt cx="2027535" cy="10334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7744" y="3509431"/>
              <a:ext cx="2027535" cy="10334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29089" y="4485741"/>
            <a:ext cx="2027535" cy="1033453"/>
            <a:chOff x="8129089" y="4485741"/>
            <a:chExt cx="2027535" cy="10334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29089" y="4485741"/>
              <a:ext cx="2027535" cy="1033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851067" cy="11386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34763"/>
            <a:ext cx="2343861" cy="7246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62788" y="780223"/>
            <a:ext cx="30211290" cy="106326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41938" y="2890499"/>
            <a:ext cx="1205657" cy="772826"/>
            <a:chOff x="12841938" y="2890499"/>
            <a:chExt cx="1205657" cy="772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1938" y="2890499"/>
              <a:ext cx="1205657" cy="772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4799" y="1457792"/>
            <a:ext cx="7038857" cy="11313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1941" y="1070354"/>
            <a:ext cx="2343861" cy="7246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00179" y="-94878"/>
            <a:ext cx="30211290" cy="121668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5999"/>
            <a:ext cx="7688326" cy="16556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1906" y="6161982"/>
            <a:ext cx="2919329" cy="5390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1906" y="6587858"/>
            <a:ext cx="2919176" cy="5295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8151592" cy="16321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59049" y="5742601"/>
            <a:ext cx="2927957" cy="5295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9049" y="6165446"/>
            <a:ext cx="2919329" cy="539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59049" y="6591325"/>
            <a:ext cx="2957272" cy="5295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59049" y="7014172"/>
            <a:ext cx="2919176" cy="5390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59049" y="7417971"/>
            <a:ext cx="2909653" cy="5390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8755"/>
            <a:ext cx="4653314" cy="1127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69088" y="2617932"/>
            <a:ext cx="9472755" cy="6397953"/>
            <a:chOff x="4469088" y="2617932"/>
            <a:chExt cx="9472755" cy="63979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9088" y="2617932"/>
              <a:ext cx="9472755" cy="639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4945800" cy="1127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4691409" cy="1127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1623195"/>
            <a:ext cx="16114632" cy="7839248"/>
            <a:chOff x="900372" y="1623195"/>
            <a:chExt cx="16114632" cy="7839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1623195"/>
              <a:ext cx="16114632" cy="7839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8755"/>
            <a:ext cx="5364609" cy="1127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21702" y="2783827"/>
            <a:ext cx="9642309" cy="6115684"/>
            <a:chOff x="4321702" y="2783827"/>
            <a:chExt cx="9642309" cy="61156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1702" y="2783827"/>
              <a:ext cx="9642309" cy="6115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8755"/>
            <a:ext cx="5657162" cy="1127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02643" y="2636889"/>
            <a:ext cx="10880429" cy="6124488"/>
            <a:chOff x="3702643" y="2636889"/>
            <a:chExt cx="10880429" cy="61244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2643" y="2636889"/>
              <a:ext cx="10880429" cy="6124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7341915" cy="157947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3326"/>
            <a:ext cx="4759200" cy="1132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8" y="1073075"/>
            <a:ext cx="1741004" cy="638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05771" y="2250074"/>
            <a:ext cx="8971483" cy="7212369"/>
            <a:chOff x="4905771" y="2250074"/>
            <a:chExt cx="8971483" cy="72123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5771" y="2250074"/>
              <a:ext cx="8971483" cy="7212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0878" y="1073075"/>
            <a:ext cx="1741004" cy="6388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3736" y="1453326"/>
            <a:ext cx="6193828" cy="11329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07015" y="2682308"/>
            <a:ext cx="8871684" cy="6310142"/>
            <a:chOff x="4707015" y="2682308"/>
            <a:chExt cx="8871684" cy="63101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7015" y="2682308"/>
              <a:ext cx="8871684" cy="6310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3326"/>
            <a:ext cx="6811457" cy="1132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8" y="1073075"/>
            <a:ext cx="1741004" cy="638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461087"/>
            <a:ext cx="7636091" cy="7568714"/>
            <a:chOff x="9142857" y="2461087"/>
            <a:chExt cx="7636091" cy="7568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461087"/>
              <a:ext cx="7636091" cy="7568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2883" y="2446616"/>
            <a:ext cx="6998999" cy="7583185"/>
            <a:chOff x="1652883" y="2446616"/>
            <a:chExt cx="6998999" cy="75831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2883" y="2446616"/>
              <a:ext cx="6998999" cy="7583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3326"/>
            <a:ext cx="5211038" cy="11329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8" y="1073075"/>
            <a:ext cx="1741004" cy="638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2473194"/>
            <a:ext cx="8116025" cy="8228571"/>
            <a:chOff x="900372" y="2473194"/>
            <a:chExt cx="8116025" cy="82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372" y="2473194"/>
              <a:ext cx="8116025" cy="8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40870" y="2420037"/>
            <a:ext cx="8116025" cy="8228571"/>
            <a:chOff x="9340870" y="2420037"/>
            <a:chExt cx="8116025" cy="82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0870" y="2420037"/>
              <a:ext cx="8116025" cy="8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5640" y="1841982"/>
            <a:ext cx="3254147" cy="717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5012"/>
            <a:ext cx="6300638" cy="11386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4183" y="3535725"/>
            <a:ext cx="4868404" cy="7725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6493" y="4067782"/>
            <a:ext cx="6363223" cy="7725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9640" y="5864440"/>
            <a:ext cx="7959822" cy="19388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5633" y="2013511"/>
            <a:ext cx="6171429" cy="6171429"/>
            <a:chOff x="10375633" y="2013511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2736" y="-669386"/>
              <a:ext cx="12342857" cy="123428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5633" y="2013511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7375276" cy="1132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8" y="1073075"/>
            <a:ext cx="1741004" cy="638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2473194"/>
            <a:ext cx="8116025" cy="8228571"/>
            <a:chOff x="900372" y="2473194"/>
            <a:chExt cx="8116025" cy="82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372" y="2473194"/>
              <a:ext cx="8116025" cy="8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4026" y="2473194"/>
            <a:ext cx="8116025" cy="8228571"/>
            <a:chOff x="9394026" y="2473194"/>
            <a:chExt cx="8116025" cy="82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4026" y="2473194"/>
              <a:ext cx="8116025" cy="8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6730352" cy="1132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8" y="1073075"/>
            <a:ext cx="1741004" cy="638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2473194"/>
            <a:ext cx="8116025" cy="8228571"/>
            <a:chOff x="900372" y="2473194"/>
            <a:chExt cx="8116025" cy="82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372" y="2473194"/>
              <a:ext cx="8116025" cy="8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5482" y="2442025"/>
            <a:ext cx="8116025" cy="8228571"/>
            <a:chOff x="9355482" y="2442025"/>
            <a:chExt cx="8116025" cy="82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5482" y="2442025"/>
              <a:ext cx="8116025" cy="8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8113639" cy="1655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1906" y="6154363"/>
            <a:ext cx="2945576" cy="62855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293181" cy="11719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9776" y="3541921"/>
            <a:ext cx="15606163" cy="3201872"/>
            <a:chOff x="1339776" y="3541921"/>
            <a:chExt cx="15606163" cy="3201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9776" y="3541921"/>
              <a:ext cx="15606163" cy="3201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595190" cy="11719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5700" y="2577681"/>
            <a:ext cx="15852856" cy="6589295"/>
            <a:chOff x="1255700" y="2577681"/>
            <a:chExt cx="15852856" cy="65892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700" y="2577681"/>
              <a:ext cx="15852856" cy="6589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595190" cy="11719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8915" y="3722925"/>
            <a:ext cx="15847885" cy="2839864"/>
            <a:chOff x="1218915" y="3722925"/>
            <a:chExt cx="15847885" cy="2839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915" y="3722925"/>
              <a:ext cx="15847885" cy="2839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331276" cy="11719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082" y="3126685"/>
            <a:ext cx="15766768" cy="4205270"/>
            <a:chOff x="1322082" y="3126685"/>
            <a:chExt cx="15766768" cy="42052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2082" y="3126685"/>
              <a:ext cx="15766768" cy="4205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6992344" cy="16461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4908" y="6161982"/>
            <a:ext cx="2236234" cy="5390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30940" y="6587858"/>
            <a:ext cx="2490100" cy="539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21906" y="7010706"/>
            <a:ext cx="2289805" cy="53903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3805047" cy="1127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66720" y="2436588"/>
            <a:ext cx="13677491" cy="6975256"/>
            <a:chOff x="2366720" y="2436588"/>
            <a:chExt cx="13677491" cy="69752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6720" y="2436588"/>
              <a:ext cx="13677491" cy="6975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3805047" cy="1127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07450" y="2550874"/>
            <a:ext cx="14070814" cy="6701225"/>
            <a:chOff x="2107450" y="2550874"/>
            <a:chExt cx="14070814" cy="67012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7450" y="2550874"/>
              <a:ext cx="14070814" cy="6701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5640" y="1841982"/>
            <a:ext cx="3254147" cy="717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5012"/>
            <a:ext cx="5812971" cy="11386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15283" y="3485981"/>
            <a:ext cx="7279344" cy="7738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7433" y="1817744"/>
            <a:ext cx="8690245" cy="6650227"/>
            <a:chOff x="7807433" y="1817744"/>
            <a:chExt cx="8690245" cy="66502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7433" y="1817744"/>
              <a:ext cx="8690245" cy="66502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6574" y="8695982"/>
            <a:ext cx="4599739" cy="4818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1525" y="4205020"/>
            <a:ext cx="5277853" cy="273257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003162" cy="1127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7732" y="2223964"/>
            <a:ext cx="14526453" cy="7238479"/>
            <a:chOff x="1987732" y="2223964"/>
            <a:chExt cx="14526453" cy="72384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7732" y="2223964"/>
              <a:ext cx="14526453" cy="7238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003162" cy="1127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79717" y="2436588"/>
            <a:ext cx="12413557" cy="7025855"/>
            <a:chOff x="2779717" y="2436588"/>
            <a:chExt cx="12413557" cy="7025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9717" y="2436588"/>
              <a:ext cx="12413557" cy="7025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003162" cy="1127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43854" y="2509635"/>
            <a:ext cx="13905617" cy="6952809"/>
            <a:chOff x="2043854" y="2509635"/>
            <a:chExt cx="13905617" cy="69528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3854" y="2509635"/>
              <a:ext cx="13905617" cy="6952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4164"/>
            <a:ext cx="5003162" cy="11275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50131" y="2410010"/>
            <a:ext cx="12185452" cy="6894555"/>
            <a:chOff x="3050131" y="2410010"/>
            <a:chExt cx="12185452" cy="68945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0131" y="2410010"/>
              <a:ext cx="12185452" cy="6894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68869" y="1454026"/>
            <a:ext cx="11475401" cy="7669858"/>
            <a:chOff x="5768869" y="1454026"/>
            <a:chExt cx="11475401" cy="76698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8869" y="1454026"/>
              <a:ext cx="11475401" cy="7669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8971" y="2755162"/>
            <a:ext cx="8536400" cy="4775390"/>
            <a:chOff x="1198971" y="2755162"/>
            <a:chExt cx="8536400" cy="47753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971" y="2755162"/>
              <a:ext cx="8536400" cy="4775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91988" y="5750354"/>
            <a:ext cx="9105438" cy="3712089"/>
            <a:chOff x="8191988" y="5750354"/>
            <a:chExt cx="9105438" cy="37120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1988" y="5750354"/>
              <a:ext cx="9105438" cy="3712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69142" y="1367805"/>
            <a:ext cx="11315993" cy="7469450"/>
            <a:chOff x="5569142" y="1367805"/>
            <a:chExt cx="11315993" cy="74694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9142" y="1367805"/>
              <a:ext cx="11315993" cy="7469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7940" y="1184728"/>
            <a:ext cx="10515326" cy="8079224"/>
            <a:chOff x="5817940" y="1184728"/>
            <a:chExt cx="10515326" cy="80792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7940" y="1184728"/>
              <a:ext cx="10515326" cy="8079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84171" y="2860904"/>
            <a:ext cx="10984040" cy="6144107"/>
            <a:chOff x="3384171" y="2860904"/>
            <a:chExt cx="10984040" cy="61441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4171" y="2860904"/>
              <a:ext cx="10984040" cy="6144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8732" y="3233905"/>
            <a:ext cx="12214917" cy="4934184"/>
            <a:chOff x="2768732" y="3233905"/>
            <a:chExt cx="12214917" cy="49341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8732" y="3233905"/>
              <a:ext cx="12214917" cy="4934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5640" y="1841982"/>
            <a:ext cx="3254147" cy="7175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5012"/>
            <a:ext cx="5812971" cy="11386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15283" y="3485981"/>
            <a:ext cx="6674754" cy="7738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1525" y="4205020"/>
            <a:ext cx="5341224" cy="27421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89906" y="8683915"/>
            <a:ext cx="3714967" cy="5812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10956" y="2020847"/>
            <a:ext cx="4936674" cy="5665492"/>
            <a:chOff x="7410956" y="2020847"/>
            <a:chExt cx="4936674" cy="56654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0956" y="2020847"/>
              <a:ext cx="4936674" cy="5665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53813" y="2020847"/>
            <a:ext cx="4712213" cy="5665492"/>
            <a:chOff x="12353813" y="2020847"/>
            <a:chExt cx="4712213" cy="56654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3813" y="2020847"/>
              <a:ext cx="4712213" cy="5665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8971" y="2754592"/>
            <a:ext cx="9641233" cy="2892370"/>
            <a:chOff x="1198971" y="2754592"/>
            <a:chExt cx="9641233" cy="28923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971" y="2754592"/>
              <a:ext cx="9641233" cy="28923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4086" y="6123923"/>
            <a:ext cx="9516633" cy="2876249"/>
            <a:chOff x="1274086" y="6123923"/>
            <a:chExt cx="9516633" cy="28762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086" y="6123923"/>
              <a:ext cx="9516633" cy="2876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49323" y="942556"/>
            <a:ext cx="10104928" cy="8688510"/>
            <a:chOff x="6549323" y="942556"/>
            <a:chExt cx="10104928" cy="86885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9323" y="942556"/>
              <a:ext cx="10104928" cy="8688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8971" y="2655394"/>
            <a:ext cx="8268292" cy="3332628"/>
            <a:chOff x="1198971" y="2655394"/>
            <a:chExt cx="8268292" cy="33326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971" y="2655394"/>
              <a:ext cx="8268292" cy="33326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4895" y="5988021"/>
            <a:ext cx="8361049" cy="3050058"/>
            <a:chOff x="8264895" y="5988021"/>
            <a:chExt cx="8361049" cy="30500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4895" y="5988021"/>
              <a:ext cx="8361049" cy="30500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03339" y="3491887"/>
            <a:ext cx="10145702" cy="4068669"/>
            <a:chOff x="3803339" y="3491887"/>
            <a:chExt cx="10145702" cy="4068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3339" y="3491887"/>
              <a:ext cx="10145702" cy="4068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25419" y="3126685"/>
            <a:ext cx="13234876" cy="5874664"/>
            <a:chOff x="2525419" y="3126685"/>
            <a:chExt cx="13234876" cy="58746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5419" y="3126685"/>
              <a:ext cx="13234876" cy="5874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30565" y="1409157"/>
            <a:ext cx="10342582" cy="7329667"/>
            <a:chOff x="6030565" y="1409157"/>
            <a:chExt cx="10342582" cy="7329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565" y="1409157"/>
              <a:ext cx="10342582" cy="7329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0775" y="3917772"/>
            <a:ext cx="10210830" cy="3614143"/>
            <a:chOff x="3770775" y="3917772"/>
            <a:chExt cx="10210830" cy="3614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0775" y="3917772"/>
              <a:ext cx="10210830" cy="3614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14504" y="1553851"/>
            <a:ext cx="10209129" cy="7254775"/>
            <a:chOff x="6414504" y="1553851"/>
            <a:chExt cx="10209129" cy="72547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4504" y="1553851"/>
              <a:ext cx="10209129" cy="7254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1628" y="1096529"/>
            <a:ext cx="11399751" cy="8092656"/>
            <a:chOff x="5711628" y="1096529"/>
            <a:chExt cx="11399751" cy="80926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1628" y="1096529"/>
              <a:ext cx="11399751" cy="8092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17162" y="1374291"/>
            <a:ext cx="11262573" cy="6842109"/>
            <a:chOff x="5617162" y="1374291"/>
            <a:chExt cx="11262573" cy="6842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7162" y="1374291"/>
              <a:ext cx="11262573" cy="6842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25334" y="3672249"/>
            <a:ext cx="6072700" cy="5349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9144" y="4244458"/>
            <a:ext cx="6894958" cy="22824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5640" y="1841982"/>
            <a:ext cx="3254147" cy="7175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15012"/>
            <a:ext cx="5832019" cy="11386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5639" y="3386520"/>
            <a:ext cx="2254957" cy="7856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5639" y="4889954"/>
            <a:ext cx="3089757" cy="7856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3351" y="6362677"/>
            <a:ext cx="2756234" cy="8171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6504" y="5429895"/>
            <a:ext cx="8618487" cy="6760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6504" y="6933047"/>
            <a:ext cx="8524620" cy="6851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6504" y="3876314"/>
            <a:ext cx="8694763" cy="65626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95057" y="3126685"/>
            <a:ext cx="11399751" cy="4598874"/>
            <a:chOff x="2495057" y="3126685"/>
            <a:chExt cx="11399751" cy="45988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5057" y="3126685"/>
              <a:ext cx="11399751" cy="4598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41414" y="2699529"/>
            <a:ext cx="11814213" cy="5917204"/>
            <a:chOff x="4341414" y="2699529"/>
            <a:chExt cx="11814213" cy="59172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1414" y="2699529"/>
              <a:ext cx="11814213" cy="5917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61905" y="2771653"/>
            <a:ext cx="12228571" cy="3041411"/>
            <a:chOff x="2761905" y="2771653"/>
            <a:chExt cx="12228571" cy="3041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1905" y="2771653"/>
              <a:ext cx="12228571" cy="30414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45119" y="6206105"/>
            <a:ext cx="12210760" cy="2963979"/>
            <a:chOff x="2745119" y="6206105"/>
            <a:chExt cx="12210760" cy="29639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5119" y="6206105"/>
              <a:ext cx="12210760" cy="29639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57002"/>
            <a:ext cx="4390010" cy="1124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877" y="1074430"/>
            <a:ext cx="916833" cy="637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88419" y="2715038"/>
            <a:ext cx="13108877" cy="6587936"/>
            <a:chOff x="2588419" y="2715038"/>
            <a:chExt cx="13108877" cy="65879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8419" y="2715038"/>
              <a:ext cx="13108877" cy="6587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9676" y="4356000"/>
            <a:ext cx="7570829" cy="163662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4309705" cy="11773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16301" y="2781170"/>
            <a:ext cx="10253113" cy="5677661"/>
            <a:chOff x="4016301" y="2781170"/>
            <a:chExt cx="10253113" cy="56776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6301" y="2781170"/>
              <a:ext cx="10253113" cy="5677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4309705" cy="11773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0394" y="3515962"/>
            <a:ext cx="7535797" cy="2477393"/>
            <a:chOff x="1340394" y="3515962"/>
            <a:chExt cx="7535797" cy="24773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394" y="3515962"/>
              <a:ext cx="7535797" cy="24773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5383" y="6388962"/>
            <a:ext cx="3652404" cy="7857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19048" y="5714314"/>
            <a:ext cx="7101409" cy="2232505"/>
            <a:chOff x="10019048" y="5714314"/>
            <a:chExt cx="7101409" cy="2232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9048" y="5714314"/>
              <a:ext cx="7101409" cy="2232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9048" y="2046575"/>
            <a:ext cx="7101409" cy="1690812"/>
            <a:chOff x="10019048" y="2046575"/>
            <a:chExt cx="7101409" cy="16908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9048" y="2046575"/>
              <a:ext cx="7101409" cy="1690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4309705" cy="11773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8971" y="4078789"/>
            <a:ext cx="7535797" cy="2887152"/>
            <a:chOff x="1198971" y="4078789"/>
            <a:chExt cx="7535797" cy="28871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971" y="4078789"/>
              <a:ext cx="7535797" cy="28871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65118" y="7244791"/>
            <a:ext cx="3223242" cy="1699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92999" y="700043"/>
            <a:ext cx="6650634" cy="3450016"/>
            <a:chOff x="9592999" y="700043"/>
            <a:chExt cx="6650634" cy="34500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92999" y="700043"/>
              <a:ext cx="6650634" cy="34500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2999" y="5604751"/>
            <a:ext cx="6650634" cy="3183991"/>
            <a:chOff x="9592999" y="5604751"/>
            <a:chExt cx="6650634" cy="31839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2999" y="5604751"/>
              <a:ext cx="6650634" cy="318399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70001" y="4547630"/>
            <a:ext cx="3494423" cy="7856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32128" y="8867219"/>
            <a:ext cx="5072223" cy="7856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91591" y="4638187"/>
            <a:ext cx="1443177" cy="1768356"/>
            <a:chOff x="7291591" y="4638187"/>
            <a:chExt cx="1443177" cy="17683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1591" y="4638187"/>
              <a:ext cx="1443177" cy="1768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4309705" cy="11773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80439" y="8128641"/>
            <a:ext cx="3318461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73987" y="4080318"/>
            <a:ext cx="6171429" cy="2935286"/>
            <a:chOff x="10973987" y="4080318"/>
            <a:chExt cx="6171429" cy="2935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73987" y="4080318"/>
              <a:ext cx="6171429" cy="2935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4518" y="842319"/>
            <a:ext cx="6171429" cy="2599714"/>
            <a:chOff x="10814518" y="842319"/>
            <a:chExt cx="6171429" cy="2599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14518" y="842319"/>
              <a:ext cx="6171429" cy="2599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8888" y="7456729"/>
            <a:ext cx="6171429" cy="2005714"/>
            <a:chOff x="11258888" y="7456729"/>
            <a:chExt cx="6171429" cy="200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8888" y="7456729"/>
              <a:ext cx="6171429" cy="200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7165" y="3126685"/>
            <a:ext cx="9506822" cy="3190727"/>
            <a:chOff x="1467165" y="3126685"/>
            <a:chExt cx="9506822" cy="31907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7165" y="3126685"/>
              <a:ext cx="9506822" cy="31907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57859" y="5142857"/>
            <a:ext cx="1443177" cy="1768356"/>
            <a:chOff x="2557859" y="5142857"/>
            <a:chExt cx="1443177" cy="17683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7859" y="5142857"/>
              <a:ext cx="1443177" cy="1768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4309705" cy="11773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7062" y="6217768"/>
            <a:ext cx="4190461" cy="6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5008" y="3910319"/>
            <a:ext cx="7245146" cy="1602988"/>
            <a:chOff x="1415008" y="3910319"/>
            <a:chExt cx="7245146" cy="16029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008" y="3910319"/>
              <a:ext cx="7245146" cy="1602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0963" y="3865540"/>
            <a:ext cx="6742783" cy="1647768"/>
            <a:chOff x="9910963" y="3865540"/>
            <a:chExt cx="6742783" cy="16477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0963" y="3865540"/>
              <a:ext cx="6742783" cy="16477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5443" y="6217768"/>
            <a:ext cx="4007509" cy="6856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851067" cy="11386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41982"/>
            <a:ext cx="3254147" cy="7175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5976" y="4047756"/>
            <a:ext cx="1323673" cy="1323673"/>
            <a:chOff x="2155976" y="4047756"/>
            <a:chExt cx="1323673" cy="13236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5976" y="4047756"/>
              <a:ext cx="1323673" cy="1323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9446" y="4885851"/>
            <a:ext cx="533060" cy="533060"/>
            <a:chOff x="1889446" y="4885851"/>
            <a:chExt cx="533060" cy="5330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9446" y="4885851"/>
              <a:ext cx="533060" cy="5330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66228" y="4202162"/>
            <a:ext cx="4940011" cy="11447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41621" y="4213286"/>
            <a:ext cx="1147498" cy="1005762"/>
            <a:chOff x="9541621" y="4213286"/>
            <a:chExt cx="1147498" cy="1005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1621" y="4213286"/>
              <a:ext cx="1147498" cy="100576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73380" y="4173593"/>
            <a:ext cx="4978106" cy="11256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44063" y="5857006"/>
            <a:ext cx="1147498" cy="1147498"/>
            <a:chOff x="2244063" y="5857006"/>
            <a:chExt cx="1147498" cy="11474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4063" y="5857006"/>
              <a:ext cx="1147498" cy="11474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64323" y="5876447"/>
            <a:ext cx="4767087" cy="15755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41621" y="5783928"/>
            <a:ext cx="1128451" cy="1128451"/>
            <a:chOff x="9541621" y="5783928"/>
            <a:chExt cx="1128451" cy="11284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41621" y="5783928"/>
              <a:ext cx="1128451" cy="11284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73342" y="5879942"/>
            <a:ext cx="4935449" cy="11256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53586" y="7480695"/>
            <a:ext cx="1128451" cy="1128451"/>
            <a:chOff x="2253586" y="7480695"/>
            <a:chExt cx="1128451" cy="11284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53586" y="7480695"/>
              <a:ext cx="1128451" cy="11284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32507" y="7483878"/>
            <a:ext cx="4965602" cy="11362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41621" y="7559783"/>
            <a:ext cx="1147498" cy="1147498"/>
            <a:chOff x="9541621" y="7559783"/>
            <a:chExt cx="1147498" cy="11474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1621" y="7559783"/>
              <a:ext cx="1147498" cy="114749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73342" y="7560066"/>
            <a:ext cx="4778440" cy="1145821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4309705" cy="11773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18335" y="8159249"/>
            <a:ext cx="3927528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65120" y="2943710"/>
            <a:ext cx="9022140" cy="4398293"/>
            <a:chOff x="4365120" y="2943710"/>
            <a:chExt cx="9022140" cy="43982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5120" y="2943710"/>
              <a:ext cx="9022140" cy="4398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4309705" cy="11773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25866" y="3348744"/>
            <a:ext cx="9700648" cy="4219782"/>
            <a:chOff x="4025866" y="3348744"/>
            <a:chExt cx="9700648" cy="42197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5866" y="3348744"/>
              <a:ext cx="9700648" cy="42197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08106" y="7912754"/>
            <a:ext cx="3706842" cy="78569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4309705" cy="11773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8106" y="7922278"/>
            <a:ext cx="3230023" cy="6761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87736" y="3332499"/>
            <a:ext cx="9736378" cy="3620715"/>
            <a:chOff x="4087736" y="3332499"/>
            <a:chExt cx="9736378" cy="36207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7736" y="3332499"/>
              <a:ext cx="9736378" cy="3620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4309705" cy="11773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93333" y="4056837"/>
            <a:ext cx="6982857" cy="3630263"/>
            <a:chOff x="1893333" y="4056837"/>
            <a:chExt cx="6982857" cy="36302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3333" y="4056837"/>
              <a:ext cx="6982857" cy="36302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88364" y="8151960"/>
            <a:ext cx="2539680" cy="7856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16857" y="4056837"/>
            <a:ext cx="6171429" cy="3483000"/>
            <a:chOff x="9916857" y="4056837"/>
            <a:chExt cx="6171429" cy="3483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6857" y="4056837"/>
              <a:ext cx="6171429" cy="3483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26382" y="8108325"/>
            <a:ext cx="2436423" cy="66665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5061190" cy="1123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96135" y="2399755"/>
            <a:ext cx="11288666" cy="6708795"/>
            <a:chOff x="5796135" y="2399755"/>
            <a:chExt cx="11288666" cy="6708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6135" y="2399755"/>
              <a:ext cx="11288666" cy="6708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4768714" cy="1123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1317" y="3126685"/>
            <a:ext cx="6520435" cy="6157884"/>
            <a:chOff x="1591317" y="3126685"/>
            <a:chExt cx="6520435" cy="61578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1317" y="3126685"/>
              <a:ext cx="6520435" cy="61578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05466" y="1454026"/>
            <a:ext cx="7760627" cy="7830543"/>
            <a:chOff x="9205466" y="1454026"/>
            <a:chExt cx="7760627" cy="78305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5466" y="1454026"/>
              <a:ext cx="7760627" cy="7830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5051667" cy="11233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8106" y="7912754"/>
            <a:ext cx="3706842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8019" y="2442023"/>
            <a:ext cx="9785766" cy="6725083"/>
            <a:chOff x="3848019" y="2442023"/>
            <a:chExt cx="9785766" cy="67250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8019" y="2442023"/>
              <a:ext cx="9785766" cy="6725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5051667" cy="1123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8106" y="7912754"/>
            <a:ext cx="3706842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0042" y="2442023"/>
            <a:ext cx="9075377" cy="7020420"/>
            <a:chOff x="4540042" y="2442023"/>
            <a:chExt cx="9075377" cy="70204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0042" y="2442023"/>
              <a:ext cx="9075377" cy="7020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5051667" cy="1123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8106" y="7912754"/>
            <a:ext cx="3706842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5033" y="2442023"/>
            <a:ext cx="9500866" cy="6723793"/>
            <a:chOff x="4455033" y="2442023"/>
            <a:chExt cx="9500866" cy="67237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5033" y="2442023"/>
              <a:ext cx="9500866" cy="6723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5051667" cy="1123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8106" y="7912754"/>
            <a:ext cx="3706842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23899" y="2521758"/>
            <a:ext cx="9225293" cy="6519312"/>
            <a:chOff x="4423899" y="2521758"/>
            <a:chExt cx="9225293" cy="6519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3899" y="2521758"/>
              <a:ext cx="9225293" cy="6519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633" y="744639"/>
            <a:ext cx="16556522" cy="8620124"/>
            <a:chOff x="698633" y="74463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79627" y="-356542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633" y="74463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8498" y="2215012"/>
            <a:ext cx="5812971" cy="11386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5640" y="1841982"/>
            <a:ext cx="3254147" cy="7175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5640" y="3396040"/>
            <a:ext cx="2076956" cy="6476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3811" y="3357944"/>
            <a:ext cx="2557728" cy="6476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3735" y="5736992"/>
            <a:ext cx="2122642" cy="6476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7710" y="4328294"/>
            <a:ext cx="895305" cy="824087"/>
            <a:chOff x="1907710" y="4328294"/>
            <a:chExt cx="895305" cy="8240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7710" y="4328294"/>
              <a:ext cx="895305" cy="82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7318" y="4209457"/>
            <a:ext cx="876257" cy="876257"/>
            <a:chOff x="9557318" y="4209457"/>
            <a:chExt cx="876257" cy="8762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57318" y="4209457"/>
              <a:ext cx="876257" cy="8762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3575" y="4185431"/>
            <a:ext cx="946788" cy="919331"/>
            <a:chOff x="10433575" y="4185431"/>
            <a:chExt cx="946788" cy="9193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3575" y="4185431"/>
              <a:ext cx="946788" cy="919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95855" y="4166384"/>
            <a:ext cx="703481" cy="976474"/>
            <a:chOff x="11495855" y="4166384"/>
            <a:chExt cx="703481" cy="9764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95855" y="4166384"/>
              <a:ext cx="703481" cy="9764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32670" y="4185048"/>
            <a:ext cx="1030500" cy="957809"/>
            <a:chOff x="12332670" y="4185048"/>
            <a:chExt cx="1030500" cy="9578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32670" y="4185048"/>
              <a:ext cx="1030500" cy="9578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84478" y="4118083"/>
            <a:ext cx="2220492" cy="1244508"/>
            <a:chOff x="3084478" y="4118083"/>
            <a:chExt cx="2220492" cy="12445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4478" y="4118083"/>
              <a:ext cx="2220492" cy="1244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41384" y="6523704"/>
            <a:ext cx="1243094" cy="1267000"/>
            <a:chOff x="1841384" y="6523704"/>
            <a:chExt cx="1243094" cy="1267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1384" y="6523704"/>
              <a:ext cx="1243094" cy="1267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15600" y="6523704"/>
            <a:ext cx="1378195" cy="1378195"/>
            <a:chOff x="2915600" y="6523704"/>
            <a:chExt cx="1378195" cy="13781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5600" y="6523704"/>
              <a:ext cx="1378195" cy="13781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92336" y="6612453"/>
            <a:ext cx="1080693" cy="1089503"/>
            <a:chOff x="4292336" y="6612453"/>
            <a:chExt cx="1080693" cy="108950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92336" y="6612453"/>
              <a:ext cx="1080693" cy="10895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14652" y="6561150"/>
            <a:ext cx="1088944" cy="1192108"/>
            <a:chOff x="5514652" y="6561150"/>
            <a:chExt cx="1088944" cy="11921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14652" y="6561150"/>
              <a:ext cx="1088944" cy="11921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42617" y="6612453"/>
            <a:ext cx="2234277" cy="1082228"/>
            <a:chOff x="6742617" y="6612453"/>
            <a:chExt cx="2234277" cy="108222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2617" y="6612453"/>
              <a:ext cx="2234277" cy="1082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86979" y="4102806"/>
            <a:ext cx="1045886" cy="1068623"/>
            <a:chOff x="13486979" y="4102806"/>
            <a:chExt cx="1045886" cy="106862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86979" y="4102806"/>
              <a:ext cx="1045886" cy="10686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694771" y="4095134"/>
            <a:ext cx="1085818" cy="1085818"/>
            <a:chOff x="14694771" y="4095134"/>
            <a:chExt cx="1085818" cy="10858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94771" y="4095134"/>
              <a:ext cx="1085818" cy="10858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57847" y="6570192"/>
            <a:ext cx="1285219" cy="1285219"/>
            <a:chOff x="8957847" y="6570192"/>
            <a:chExt cx="1285219" cy="12852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57847" y="6570192"/>
              <a:ext cx="1285219" cy="12852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495855" y="6809147"/>
            <a:ext cx="1083945" cy="696113"/>
            <a:chOff x="11495855" y="6809147"/>
            <a:chExt cx="1083945" cy="6961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95855" y="6809147"/>
              <a:ext cx="1083945" cy="69611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43066" y="6650436"/>
            <a:ext cx="989114" cy="1013536"/>
            <a:chOff x="10243066" y="6650436"/>
            <a:chExt cx="989114" cy="101353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43066" y="6650436"/>
              <a:ext cx="989114" cy="101353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85338" y="5193772"/>
            <a:ext cx="3436978" cy="36666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70963" y="5426010"/>
            <a:ext cx="773654" cy="36666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45354" y="5588621"/>
            <a:ext cx="682693" cy="36666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20953" y="5379875"/>
            <a:ext cx="2118759" cy="36666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039321" y="8751479"/>
            <a:ext cx="2713893" cy="35332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801880" y="7872758"/>
            <a:ext cx="1414969" cy="36666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881044" y="8443228"/>
            <a:ext cx="1891350" cy="36666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030578" y="8158472"/>
            <a:ext cx="1579197" cy="36666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820635" y="8109894"/>
            <a:ext cx="1413750" cy="36666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835195" y="8357034"/>
            <a:ext cx="867407" cy="366664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709505" y="8623229"/>
            <a:ext cx="1261493" cy="36666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302081" y="6020641"/>
            <a:ext cx="3168045" cy="36666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053944" y="7875229"/>
            <a:ext cx="1191702" cy="35332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197847" y="5140794"/>
            <a:ext cx="2083531" cy="366664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648696" y="5816048"/>
            <a:ext cx="1093616" cy="353321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5051667" cy="1123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0372" y="3126685"/>
            <a:ext cx="8449942" cy="5444917"/>
            <a:chOff x="900372" y="3126685"/>
            <a:chExt cx="8449942" cy="54449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3126685"/>
              <a:ext cx="8449942" cy="5444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2780" y="3126685"/>
            <a:ext cx="7854114" cy="5444917"/>
            <a:chOff x="9602780" y="3126685"/>
            <a:chExt cx="7854114" cy="54449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2780" y="3126685"/>
              <a:ext cx="7854114" cy="5444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5051667" cy="11233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8106" y="7912754"/>
            <a:ext cx="3459233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2741" y="3126685"/>
            <a:ext cx="13389730" cy="3707281"/>
            <a:chOff x="2422741" y="3126685"/>
            <a:chExt cx="13389730" cy="37072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2741" y="3126685"/>
              <a:ext cx="13389730" cy="37072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5051667" cy="1123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72226" y="8876742"/>
            <a:ext cx="2883519" cy="66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52620" y="1147196"/>
            <a:ext cx="10496458" cy="7725366"/>
            <a:chOff x="6452620" y="1147196"/>
            <a:chExt cx="10496458" cy="7725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2620" y="1147196"/>
              <a:ext cx="10496458" cy="7725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736" y="1448736"/>
            <a:ext cx="5051667" cy="11233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88035" y="8142713"/>
            <a:ext cx="5428128" cy="7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94795" y="2720571"/>
            <a:ext cx="12900784" cy="5063558"/>
            <a:chOff x="2494795" y="2720571"/>
            <a:chExt cx="12900784" cy="50635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4795" y="2720571"/>
              <a:ext cx="12900784" cy="50635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5051667" cy="1123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13733" y="1856296"/>
            <a:ext cx="9770265" cy="7370443"/>
            <a:chOff x="4313733" y="1856296"/>
            <a:chExt cx="9770265" cy="73704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3733" y="1856296"/>
              <a:ext cx="9770265" cy="73704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9857" y="9395778"/>
            <a:ext cx="5428128" cy="78569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5051667" cy="1123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87523" y="1740371"/>
            <a:ext cx="9889042" cy="7540395"/>
            <a:chOff x="4287523" y="1740371"/>
            <a:chExt cx="9889042" cy="75403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7523" y="1740371"/>
              <a:ext cx="9889042" cy="75403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9858" y="9395782"/>
            <a:ext cx="4331157" cy="78569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5051667" cy="1123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9858" y="9405306"/>
            <a:ext cx="3587814" cy="66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3597" y="2208909"/>
            <a:ext cx="16263738" cy="6566484"/>
            <a:chOff x="1073597" y="2208909"/>
            <a:chExt cx="16263738" cy="65664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3597" y="2208909"/>
              <a:ext cx="16263738" cy="6566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5051667" cy="11233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9858" y="9405306"/>
            <a:ext cx="3231776" cy="66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29163" y="2537445"/>
            <a:ext cx="10427389" cy="6380259"/>
            <a:chOff x="3929163" y="2537445"/>
            <a:chExt cx="10427389" cy="63802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9163" y="2537445"/>
              <a:ext cx="10427389" cy="6380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5051667" cy="11233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9858" y="9405306"/>
            <a:ext cx="3597338" cy="66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5668" y="2059308"/>
            <a:ext cx="14431720" cy="5718569"/>
            <a:chOff x="2325668" y="2059308"/>
            <a:chExt cx="14431720" cy="57185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5668" y="2059308"/>
              <a:ext cx="14431720" cy="5718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77888" y="-3467744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137" y="747083"/>
            <a:ext cx="5344143" cy="11233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9858" y="9405306"/>
            <a:ext cx="3587814" cy="66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16185" y="1740371"/>
            <a:ext cx="15253344" cy="7254872"/>
            <a:chOff x="1516185" y="1740371"/>
            <a:chExt cx="15253344" cy="7254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6185" y="1740371"/>
              <a:ext cx="15253344" cy="7254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janghs999@naver.com</cp:lastModifiedBy>
  <cp:revision>2</cp:revision>
  <dcterms:created xsi:type="dcterms:W3CDTF">2022-06-17T02:20:30Z</dcterms:created>
  <dcterms:modified xsi:type="dcterms:W3CDTF">2022-06-16T17:25:26Z</dcterms:modified>
</cp:coreProperties>
</file>